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16788384" cy="11823192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[L1] All Areas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032" y="1298448"/>
            <a:ext cx="16276320" cy="9875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Rounded Rectangle 3"/>
          <p:cNvSpPr/>
          <p:nvPr/>
        </p:nvSpPr>
        <p:spPr>
          <a:xfrm>
            <a:off x="7625181" y="2246714"/>
            <a:ext cx="1538020" cy="27432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NAGAINAMAE-TEST-WAN-fix001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8912" y="3286421"/>
            <a:ext cx="4033930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DC-TOP1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04435" y="3972559"/>
            <a:ext cx="13716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FW-12~1~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48605" y="4841578"/>
            <a:ext cx="57332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Sever-13~1~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740188" y="4841578"/>
            <a:ext cx="822960" cy="192024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Sever-14~1~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78755" y="7356517"/>
            <a:ext cx="54864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SW-1B~1~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505273" y="8225535"/>
            <a:ext cx="469087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WAN-1R~1~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74078" y="5230368"/>
            <a:ext cx="1920240" cy="2011680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195554" y="3286421"/>
            <a:ext cx="3898423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733286" y="4464134"/>
            <a:ext cx="82296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FW-12~2~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814915" y="5824727"/>
            <a:ext cx="57332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Sever-13~2~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901287" y="5824727"/>
            <a:ext cx="573328" cy="82296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Sever-14~2~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916166" y="7733961"/>
            <a:ext cx="4572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SW-1B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577124" y="3286421"/>
            <a:ext cx="3772347" cy="5899573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DC-TOP3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4051818" y="4601294"/>
            <a:ext cx="82296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FW-12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3223031" y="6099048"/>
            <a:ext cx="4572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Sever-13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5246365" y="6099048"/>
            <a:ext cx="4572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4234698" y="7596801"/>
            <a:ext cx="457200" cy="182880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662672" y="9951381"/>
            <a:ext cx="1463040" cy="27432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cxnSp>
        <p:nvCxnSpPr>
          <p:cNvPr id="23" name="Connector 22"/>
          <p:cNvCxnSpPr/>
          <p:nvPr/>
        </p:nvCxnSpPr>
        <p:spPr>
          <a:xfrm>
            <a:off x="1739816" y="8408415"/>
            <a:ext cx="6105736" cy="1542966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 rot="850929">
            <a:off x="1722756" y="8396895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25" name="Rounded Rectangle 24"/>
          <p:cNvSpPr/>
          <p:nvPr/>
        </p:nvSpPr>
        <p:spPr>
          <a:xfrm rot="850929">
            <a:off x="7597993" y="988161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cxnSp>
        <p:nvCxnSpPr>
          <p:cNvPr id="26" name="Connector 25"/>
          <p:cNvCxnSpPr/>
          <p:nvPr/>
        </p:nvCxnSpPr>
        <p:spPr>
          <a:xfrm flipH="1" flipV="1">
            <a:off x="1433035" y="4155440"/>
            <a:ext cx="110795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 rot="4849638">
            <a:off x="1399979" y="467679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</a:t>
            </a:r>
          </a:p>
        </p:txBody>
      </p:sp>
      <p:sp>
        <p:nvSpPr>
          <p:cNvPr id="28" name="Rounded Rectangle 27"/>
          <p:cNvSpPr/>
          <p:nvPr/>
        </p:nvSpPr>
        <p:spPr>
          <a:xfrm rot="4849638">
            <a:off x="1329998" y="424341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</a:t>
            </a:r>
          </a:p>
        </p:txBody>
      </p:sp>
      <p:cxnSp>
        <p:nvCxnSpPr>
          <p:cNvPr id="29" name="Connector 28"/>
          <p:cNvCxnSpPr/>
          <p:nvPr/>
        </p:nvCxnSpPr>
        <p:spPr>
          <a:xfrm flipH="1" flipV="1">
            <a:off x="1798795" y="4155440"/>
            <a:ext cx="1078553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 rot="1947788">
            <a:off x="2645892" y="4734460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</a:t>
            </a:r>
          </a:p>
        </p:txBody>
      </p:sp>
      <p:sp>
        <p:nvSpPr>
          <p:cNvPr id="31" name="Rounded Rectangle 30"/>
          <p:cNvSpPr/>
          <p:nvPr/>
        </p:nvSpPr>
        <p:spPr>
          <a:xfrm rot="1947788">
            <a:off x="1783363" y="4185748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</a:t>
            </a:r>
          </a:p>
        </p:txBody>
      </p:sp>
      <p:cxnSp>
        <p:nvCxnSpPr>
          <p:cNvPr id="32" name="Connector 31"/>
          <p:cNvCxnSpPr/>
          <p:nvPr/>
        </p:nvCxnSpPr>
        <p:spPr>
          <a:xfrm flipH="1">
            <a:off x="1570195" y="5664538"/>
            <a:ext cx="65075" cy="169197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 rot="16332153">
            <a:off x="1506906" y="5754055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</a:t>
            </a:r>
          </a:p>
        </p:txBody>
      </p:sp>
      <p:sp>
        <p:nvSpPr>
          <p:cNvPr id="34" name="Rounded Rectangle 33"/>
          <p:cNvSpPr/>
          <p:nvPr/>
        </p:nvSpPr>
        <p:spPr>
          <a:xfrm rot="16332153">
            <a:off x="1451671" y="719019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</a:t>
            </a:r>
          </a:p>
        </p:txBody>
      </p:sp>
      <p:cxnSp>
        <p:nvCxnSpPr>
          <p:cNvPr id="35" name="Connector 34"/>
          <p:cNvCxnSpPr/>
          <p:nvPr/>
        </p:nvCxnSpPr>
        <p:spPr>
          <a:xfrm flipH="1">
            <a:off x="1739816" y="7539397"/>
            <a:ext cx="13259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 rot="16266422">
            <a:off x="1627158" y="762898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sp>
        <p:nvSpPr>
          <p:cNvPr id="37" name="Rounded Rectangle 36"/>
          <p:cNvSpPr/>
          <p:nvPr/>
        </p:nvSpPr>
        <p:spPr>
          <a:xfrm rot="16266422">
            <a:off x="1618492" y="8077423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cxnSp>
        <p:nvCxnSpPr>
          <p:cNvPr id="38" name="Connector 37"/>
          <p:cNvCxnSpPr/>
          <p:nvPr/>
        </p:nvCxnSpPr>
        <p:spPr>
          <a:xfrm flipH="1" flipV="1">
            <a:off x="1981675" y="4155440"/>
            <a:ext cx="1078553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 rot="1947788">
            <a:off x="2828772" y="4734460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0/5</a:t>
            </a:r>
          </a:p>
        </p:txBody>
      </p:sp>
      <p:sp>
        <p:nvSpPr>
          <p:cNvPr id="40" name="Rounded Rectangle 39"/>
          <p:cNvSpPr/>
          <p:nvPr/>
        </p:nvSpPr>
        <p:spPr>
          <a:xfrm rot="1947788">
            <a:off x="1966243" y="4185748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0/5</a:t>
            </a:r>
          </a:p>
        </p:txBody>
      </p:sp>
      <p:cxnSp>
        <p:nvCxnSpPr>
          <p:cNvPr id="41" name="Connector 40"/>
          <p:cNvCxnSpPr/>
          <p:nvPr/>
        </p:nvCxnSpPr>
        <p:spPr>
          <a:xfrm flipH="1" flipV="1">
            <a:off x="1615915" y="4155440"/>
            <a:ext cx="110795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 rot="4849638">
            <a:off x="1582859" y="467679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0/6</a:t>
            </a:r>
          </a:p>
        </p:txBody>
      </p:sp>
      <p:sp>
        <p:nvSpPr>
          <p:cNvPr id="43" name="Rounded Rectangle 42"/>
          <p:cNvSpPr/>
          <p:nvPr/>
        </p:nvSpPr>
        <p:spPr>
          <a:xfrm rot="4849638">
            <a:off x="1512878" y="4243414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0/6</a:t>
            </a:r>
          </a:p>
        </p:txBody>
      </p:sp>
      <p:cxnSp>
        <p:nvCxnSpPr>
          <p:cNvPr id="44" name="Connector 43"/>
          <p:cNvCxnSpPr/>
          <p:nvPr/>
        </p:nvCxnSpPr>
        <p:spPr>
          <a:xfrm>
            <a:off x="3563148" y="516161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 rot="809540">
            <a:off x="3564187" y="515308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0/7</a:t>
            </a:r>
          </a:p>
        </p:txBody>
      </p:sp>
      <p:sp>
        <p:nvSpPr>
          <p:cNvPr id="46" name="Rounded Rectangle 45"/>
          <p:cNvSpPr/>
          <p:nvPr/>
        </p:nvSpPr>
        <p:spPr>
          <a:xfrm rot="809540">
            <a:off x="5126151" y="5527855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0/7</a:t>
            </a:r>
          </a:p>
        </p:txBody>
      </p:sp>
      <p:cxnSp>
        <p:nvCxnSpPr>
          <p:cNvPr id="47" name="Connector 46"/>
          <p:cNvCxnSpPr/>
          <p:nvPr/>
        </p:nvCxnSpPr>
        <p:spPr>
          <a:xfrm>
            <a:off x="1921934" y="4978738"/>
            <a:ext cx="818254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 rot="2030513">
            <a:off x="1904817" y="5011626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0/8</a:t>
            </a:r>
          </a:p>
        </p:txBody>
      </p:sp>
      <p:sp>
        <p:nvSpPr>
          <p:cNvPr id="49" name="Rounded Rectangle 48"/>
          <p:cNvSpPr/>
          <p:nvPr/>
        </p:nvSpPr>
        <p:spPr>
          <a:xfrm rot="2030513">
            <a:off x="2510417" y="541768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0/8</a:t>
            </a:r>
          </a:p>
        </p:txBody>
      </p:sp>
      <p:cxnSp>
        <p:nvCxnSpPr>
          <p:cNvPr id="50" name="Connector 49"/>
          <p:cNvCxnSpPr/>
          <p:nvPr/>
        </p:nvCxnSpPr>
        <p:spPr>
          <a:xfrm>
            <a:off x="1921934" y="5161618"/>
            <a:ext cx="818254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 rot="2030513">
            <a:off x="1904817" y="5194506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0/9</a:t>
            </a:r>
          </a:p>
        </p:txBody>
      </p:sp>
      <p:sp>
        <p:nvSpPr>
          <p:cNvPr id="52" name="Rounded Rectangle 51"/>
          <p:cNvSpPr/>
          <p:nvPr/>
        </p:nvSpPr>
        <p:spPr>
          <a:xfrm rot="2030513">
            <a:off x="2510417" y="5600561"/>
            <a:ext cx="246888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0/9</a:t>
            </a:r>
          </a:p>
        </p:txBody>
      </p:sp>
      <p:cxnSp>
        <p:nvCxnSpPr>
          <p:cNvPr id="53" name="Connector 52"/>
          <p:cNvCxnSpPr/>
          <p:nvPr/>
        </p:nvCxnSpPr>
        <p:spPr>
          <a:xfrm>
            <a:off x="1921934" y="5344498"/>
            <a:ext cx="818254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 rot="2030513">
            <a:off x="1884243" y="5377386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0/10</a:t>
            </a:r>
          </a:p>
        </p:txBody>
      </p:sp>
      <p:sp>
        <p:nvSpPr>
          <p:cNvPr id="55" name="Rounded Rectangle 54"/>
          <p:cNvSpPr/>
          <p:nvPr/>
        </p:nvSpPr>
        <p:spPr>
          <a:xfrm rot="2030513">
            <a:off x="2489843" y="578344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0/10</a:t>
            </a:r>
          </a:p>
        </p:txBody>
      </p:sp>
      <p:cxnSp>
        <p:nvCxnSpPr>
          <p:cNvPr id="56" name="Connector 55"/>
          <p:cNvCxnSpPr/>
          <p:nvPr/>
        </p:nvCxnSpPr>
        <p:spPr>
          <a:xfrm>
            <a:off x="1921934" y="5527378"/>
            <a:ext cx="818254" cy="5486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>
          <a:xfrm rot="2030513">
            <a:off x="1884243" y="5560266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0/11</a:t>
            </a:r>
          </a:p>
        </p:txBody>
      </p:sp>
      <p:sp>
        <p:nvSpPr>
          <p:cNvPr id="58" name="Rounded Rectangle 57"/>
          <p:cNvSpPr/>
          <p:nvPr/>
        </p:nvSpPr>
        <p:spPr>
          <a:xfrm rot="2030513">
            <a:off x="2489843" y="596632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0/11</a:t>
            </a:r>
          </a:p>
        </p:txBody>
      </p:sp>
      <p:cxnSp>
        <p:nvCxnSpPr>
          <p:cNvPr id="59" name="Connector 58"/>
          <p:cNvCxnSpPr/>
          <p:nvPr/>
        </p:nvCxnSpPr>
        <p:spPr>
          <a:xfrm flipH="1" flipV="1">
            <a:off x="2164555" y="4155440"/>
            <a:ext cx="1078553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 rot="1947788">
            <a:off x="2991078" y="473446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0/12</a:t>
            </a:r>
          </a:p>
        </p:txBody>
      </p:sp>
      <p:sp>
        <p:nvSpPr>
          <p:cNvPr id="61" name="Rounded Rectangle 60"/>
          <p:cNvSpPr/>
          <p:nvPr/>
        </p:nvSpPr>
        <p:spPr>
          <a:xfrm rot="1947788">
            <a:off x="2128549" y="4185748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0/12</a:t>
            </a:r>
          </a:p>
        </p:txBody>
      </p:sp>
      <p:cxnSp>
        <p:nvCxnSpPr>
          <p:cNvPr id="62" name="Connector 61"/>
          <p:cNvCxnSpPr/>
          <p:nvPr/>
        </p:nvCxnSpPr>
        <p:spPr>
          <a:xfrm flipH="1" flipV="1">
            <a:off x="2347435" y="4155440"/>
            <a:ext cx="1078553" cy="686138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 rot="1947788">
            <a:off x="3173958" y="473446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0/13</a:t>
            </a:r>
          </a:p>
        </p:txBody>
      </p:sp>
      <p:sp>
        <p:nvSpPr>
          <p:cNvPr id="64" name="Rounded Rectangle 63"/>
          <p:cNvSpPr/>
          <p:nvPr/>
        </p:nvSpPr>
        <p:spPr>
          <a:xfrm rot="1947788">
            <a:off x="2311429" y="4185748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0/13</a:t>
            </a:r>
          </a:p>
        </p:txBody>
      </p:sp>
      <p:cxnSp>
        <p:nvCxnSpPr>
          <p:cNvPr id="65" name="Connector 64"/>
          <p:cNvCxnSpPr/>
          <p:nvPr/>
        </p:nvCxnSpPr>
        <p:spPr>
          <a:xfrm>
            <a:off x="3563148" y="534449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 rot="809540">
            <a:off x="3543613" y="533596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0/14</a:t>
            </a:r>
          </a:p>
        </p:txBody>
      </p:sp>
      <p:sp>
        <p:nvSpPr>
          <p:cNvPr id="67" name="Rounded Rectangle 66"/>
          <p:cNvSpPr/>
          <p:nvPr/>
        </p:nvSpPr>
        <p:spPr>
          <a:xfrm rot="809540">
            <a:off x="5105577" y="571073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0/14</a:t>
            </a:r>
          </a:p>
        </p:txBody>
      </p:sp>
      <p:cxnSp>
        <p:nvCxnSpPr>
          <p:cNvPr id="68" name="Connector 67"/>
          <p:cNvCxnSpPr/>
          <p:nvPr/>
        </p:nvCxnSpPr>
        <p:spPr>
          <a:xfrm flipH="1">
            <a:off x="1753075" y="6761818"/>
            <a:ext cx="1307153" cy="59469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 rot="20132190">
            <a:off x="2799687" y="677642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0/15</a:t>
            </a:r>
          </a:p>
        </p:txBody>
      </p:sp>
      <p:sp>
        <p:nvSpPr>
          <p:cNvPr id="70" name="Rounded Rectangle 69"/>
          <p:cNvSpPr/>
          <p:nvPr/>
        </p:nvSpPr>
        <p:spPr>
          <a:xfrm rot="20132190">
            <a:off x="1725580" y="726509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0/15</a:t>
            </a:r>
          </a:p>
        </p:txBody>
      </p:sp>
      <p:cxnSp>
        <p:nvCxnSpPr>
          <p:cNvPr id="71" name="Connector 70"/>
          <p:cNvCxnSpPr/>
          <p:nvPr/>
        </p:nvCxnSpPr>
        <p:spPr>
          <a:xfrm flipH="1">
            <a:off x="1935955" y="6761818"/>
            <a:ext cx="1307153" cy="594699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 rot="20132190">
            <a:off x="2982567" y="677642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0/16</a:t>
            </a:r>
          </a:p>
        </p:txBody>
      </p:sp>
      <p:sp>
        <p:nvSpPr>
          <p:cNvPr id="73" name="Rounded Rectangle 72"/>
          <p:cNvSpPr/>
          <p:nvPr/>
        </p:nvSpPr>
        <p:spPr>
          <a:xfrm rot="20132190">
            <a:off x="1908460" y="726509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0/16</a:t>
            </a:r>
          </a:p>
        </p:txBody>
      </p:sp>
      <p:cxnSp>
        <p:nvCxnSpPr>
          <p:cNvPr id="74" name="Connector 73"/>
          <p:cNvCxnSpPr/>
          <p:nvPr/>
        </p:nvCxnSpPr>
        <p:spPr>
          <a:xfrm>
            <a:off x="3563148" y="552737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 rot="809540">
            <a:off x="3543613" y="551884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0/17</a:t>
            </a:r>
          </a:p>
        </p:txBody>
      </p:sp>
      <p:sp>
        <p:nvSpPr>
          <p:cNvPr id="76" name="Rounded Rectangle 75"/>
          <p:cNvSpPr/>
          <p:nvPr/>
        </p:nvSpPr>
        <p:spPr>
          <a:xfrm rot="809540">
            <a:off x="5105577" y="589361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0/17</a:t>
            </a:r>
          </a:p>
        </p:txBody>
      </p:sp>
      <p:cxnSp>
        <p:nvCxnSpPr>
          <p:cNvPr id="77" name="Connector 76"/>
          <p:cNvCxnSpPr/>
          <p:nvPr/>
        </p:nvCxnSpPr>
        <p:spPr>
          <a:xfrm>
            <a:off x="3563148" y="571025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 rot="809540">
            <a:off x="3543613" y="570172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0/18</a:t>
            </a:r>
          </a:p>
        </p:txBody>
      </p:sp>
      <p:sp>
        <p:nvSpPr>
          <p:cNvPr id="79" name="Rounded Rectangle 78"/>
          <p:cNvSpPr/>
          <p:nvPr/>
        </p:nvSpPr>
        <p:spPr>
          <a:xfrm rot="809540">
            <a:off x="5105577" y="607649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0/18</a:t>
            </a:r>
          </a:p>
        </p:txBody>
      </p:sp>
      <p:cxnSp>
        <p:nvCxnSpPr>
          <p:cNvPr id="80" name="Connector 79"/>
          <p:cNvCxnSpPr/>
          <p:nvPr/>
        </p:nvCxnSpPr>
        <p:spPr>
          <a:xfrm>
            <a:off x="3563148" y="589313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 rot="809540">
            <a:off x="3543613" y="588460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82" name="Rounded Rectangle 81"/>
          <p:cNvSpPr/>
          <p:nvPr/>
        </p:nvSpPr>
        <p:spPr>
          <a:xfrm rot="809540">
            <a:off x="5105577" y="625937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cxnSp>
        <p:nvCxnSpPr>
          <p:cNvPr id="83" name="Connector 82"/>
          <p:cNvCxnSpPr/>
          <p:nvPr/>
        </p:nvCxnSpPr>
        <p:spPr>
          <a:xfrm>
            <a:off x="3563148" y="607601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 rot="809540">
            <a:off x="3543613" y="606748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85" name="Rounded Rectangle 84"/>
          <p:cNvSpPr/>
          <p:nvPr/>
        </p:nvSpPr>
        <p:spPr>
          <a:xfrm rot="809540">
            <a:off x="5105577" y="644225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cxnSp>
        <p:nvCxnSpPr>
          <p:cNvPr id="86" name="Connector 85"/>
          <p:cNvCxnSpPr/>
          <p:nvPr/>
        </p:nvCxnSpPr>
        <p:spPr>
          <a:xfrm>
            <a:off x="3563148" y="625889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 rot="809540">
            <a:off x="3543613" y="625036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88" name="Rounded Rectangle 87"/>
          <p:cNvSpPr/>
          <p:nvPr/>
        </p:nvSpPr>
        <p:spPr>
          <a:xfrm rot="809540">
            <a:off x="5105577" y="662513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cxnSp>
        <p:nvCxnSpPr>
          <p:cNvPr id="89" name="Connector 88"/>
          <p:cNvCxnSpPr/>
          <p:nvPr/>
        </p:nvCxnSpPr>
        <p:spPr>
          <a:xfrm>
            <a:off x="3563148" y="6441778"/>
            <a:ext cx="1810930" cy="43451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ounded Rectangle 89"/>
          <p:cNvSpPr/>
          <p:nvPr/>
        </p:nvSpPr>
        <p:spPr>
          <a:xfrm rot="809540">
            <a:off x="3543613" y="643324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91" name="Rounded Rectangle 90"/>
          <p:cNvSpPr/>
          <p:nvPr/>
        </p:nvSpPr>
        <p:spPr>
          <a:xfrm rot="809540">
            <a:off x="5105577" y="680801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cxnSp>
        <p:nvCxnSpPr>
          <p:cNvPr id="92" name="Connector 91"/>
          <p:cNvCxnSpPr/>
          <p:nvPr/>
        </p:nvCxnSpPr>
        <p:spPr>
          <a:xfrm flipH="1">
            <a:off x="8394192" y="7916841"/>
            <a:ext cx="1750574" cy="203454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 rot="18642577">
            <a:off x="9917252" y="797547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94" name="Rounded Rectangle 93"/>
          <p:cNvSpPr/>
          <p:nvPr/>
        </p:nvSpPr>
        <p:spPr>
          <a:xfrm rot="18642577">
            <a:off x="8333669" y="981593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cxnSp>
        <p:nvCxnSpPr>
          <p:cNvPr id="95" name="Connector 94"/>
          <p:cNvCxnSpPr/>
          <p:nvPr/>
        </p:nvCxnSpPr>
        <p:spPr>
          <a:xfrm flipV="1">
            <a:off x="9010140" y="4647014"/>
            <a:ext cx="860306" cy="11777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ounded Rectangle 95"/>
          <p:cNvSpPr/>
          <p:nvPr/>
        </p:nvSpPr>
        <p:spPr>
          <a:xfrm rot="18368862">
            <a:off x="8941634" y="568295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97" name="Rounded Rectangle 96"/>
          <p:cNvSpPr/>
          <p:nvPr/>
        </p:nvSpPr>
        <p:spPr>
          <a:xfrm rot="18368862">
            <a:off x="9650915" y="471198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cxnSp>
        <p:nvCxnSpPr>
          <p:cNvPr id="98" name="Connector 97"/>
          <p:cNvCxnSpPr/>
          <p:nvPr/>
        </p:nvCxnSpPr>
        <p:spPr>
          <a:xfrm flipH="1" flipV="1">
            <a:off x="10236206" y="4647014"/>
            <a:ext cx="860306" cy="11777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 rot="3231138">
            <a:off x="10876981" y="568295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100" name="Rounded Rectangle 99"/>
          <p:cNvSpPr/>
          <p:nvPr/>
        </p:nvSpPr>
        <p:spPr>
          <a:xfrm rot="3231138">
            <a:off x="10167700" y="471198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cxnSp>
        <p:nvCxnSpPr>
          <p:cNvPr id="101" name="Connector 100"/>
          <p:cNvCxnSpPr/>
          <p:nvPr/>
        </p:nvCxnSpPr>
        <p:spPr>
          <a:xfrm>
            <a:off x="9101580" y="6647688"/>
            <a:ext cx="951746" cy="108627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ounded Rectangle 101"/>
          <p:cNvSpPr/>
          <p:nvPr/>
        </p:nvSpPr>
        <p:spPr>
          <a:xfrm rot="2926593">
            <a:off x="9041924" y="67055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103" name="Rounded Rectangle 102"/>
          <p:cNvSpPr/>
          <p:nvPr/>
        </p:nvSpPr>
        <p:spPr>
          <a:xfrm rot="2926593">
            <a:off x="9824945" y="7599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cxnSp>
        <p:nvCxnSpPr>
          <p:cNvPr id="104" name="Connector 103"/>
          <p:cNvCxnSpPr/>
          <p:nvPr/>
        </p:nvCxnSpPr>
        <p:spPr>
          <a:xfrm flipH="1">
            <a:off x="10236206" y="6647688"/>
            <a:ext cx="951746" cy="108627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ounded Rectangle 104"/>
          <p:cNvSpPr/>
          <p:nvPr/>
        </p:nvSpPr>
        <p:spPr>
          <a:xfrm rot="18673407">
            <a:off x="10959571" y="67055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106" name="Rounded Rectangle 105"/>
          <p:cNvSpPr/>
          <p:nvPr/>
        </p:nvSpPr>
        <p:spPr>
          <a:xfrm rot="18673407">
            <a:off x="10176550" y="7599269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cxnSp>
        <p:nvCxnSpPr>
          <p:cNvPr id="107" name="Connector 106"/>
          <p:cNvCxnSpPr/>
          <p:nvPr/>
        </p:nvCxnSpPr>
        <p:spPr>
          <a:xfrm flipH="1" flipV="1">
            <a:off x="10419086" y="4647014"/>
            <a:ext cx="860306" cy="11777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 rot="3231138">
            <a:off x="11059861" y="568295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109" name="Rounded Rectangle 108"/>
          <p:cNvSpPr/>
          <p:nvPr/>
        </p:nvSpPr>
        <p:spPr>
          <a:xfrm rot="3231138">
            <a:off x="10350580" y="471198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cxnSp>
        <p:nvCxnSpPr>
          <p:cNvPr id="110" name="Connector 109"/>
          <p:cNvCxnSpPr/>
          <p:nvPr/>
        </p:nvCxnSpPr>
        <p:spPr>
          <a:xfrm flipV="1">
            <a:off x="9193020" y="4647014"/>
            <a:ext cx="860306" cy="117771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Rounded Rectangle 110"/>
          <p:cNvSpPr/>
          <p:nvPr/>
        </p:nvSpPr>
        <p:spPr>
          <a:xfrm rot="18368862">
            <a:off x="9124514" y="568295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112" name="Rounded Rectangle 111"/>
          <p:cNvSpPr/>
          <p:nvPr/>
        </p:nvSpPr>
        <p:spPr>
          <a:xfrm rot="18368862">
            <a:off x="9833795" y="471198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cxnSp>
        <p:nvCxnSpPr>
          <p:cNvPr id="113" name="Connector 112"/>
          <p:cNvCxnSpPr/>
          <p:nvPr/>
        </p:nvCxnSpPr>
        <p:spPr>
          <a:xfrm flipV="1">
            <a:off x="7294318" y="6236207"/>
            <a:ext cx="1520597" cy="1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 rot="0">
            <a:off x="7278316" y="61978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115" name="Rounded Rectangle 114"/>
          <p:cNvSpPr/>
          <p:nvPr/>
        </p:nvSpPr>
        <p:spPr>
          <a:xfrm rot="0">
            <a:off x="8542881" y="619780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cxnSp>
        <p:nvCxnSpPr>
          <p:cNvPr id="116" name="Connector 115"/>
          <p:cNvCxnSpPr/>
          <p:nvPr/>
        </p:nvCxnSpPr>
        <p:spPr>
          <a:xfrm>
            <a:off x="9388244" y="5961888"/>
            <a:ext cx="1513043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Rounded Rectangle 116"/>
          <p:cNvSpPr/>
          <p:nvPr/>
        </p:nvSpPr>
        <p:spPr>
          <a:xfrm>
            <a:off x="9372242" y="59234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118" name="Rounded Rectangle 117"/>
          <p:cNvSpPr/>
          <p:nvPr/>
        </p:nvSpPr>
        <p:spPr>
          <a:xfrm>
            <a:off x="10629253" y="592348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cxnSp>
        <p:nvCxnSpPr>
          <p:cNvPr id="119" name="Connector 118"/>
          <p:cNvCxnSpPr/>
          <p:nvPr/>
        </p:nvCxnSpPr>
        <p:spPr>
          <a:xfrm>
            <a:off x="9388244" y="6144768"/>
            <a:ext cx="1513043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ounded Rectangle 119"/>
          <p:cNvSpPr/>
          <p:nvPr/>
        </p:nvSpPr>
        <p:spPr>
          <a:xfrm>
            <a:off x="9372242" y="610636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10629253" y="610636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cxnSp>
        <p:nvCxnSpPr>
          <p:cNvPr id="122" name="Connector 121"/>
          <p:cNvCxnSpPr/>
          <p:nvPr/>
        </p:nvCxnSpPr>
        <p:spPr>
          <a:xfrm>
            <a:off x="9388244" y="6327647"/>
            <a:ext cx="1513043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Rounded Rectangle 122"/>
          <p:cNvSpPr/>
          <p:nvPr/>
        </p:nvSpPr>
        <p:spPr>
          <a:xfrm>
            <a:off x="9372242" y="62892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10629253" y="628924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cxnSp>
        <p:nvCxnSpPr>
          <p:cNvPr id="125" name="Connector 124"/>
          <p:cNvCxnSpPr/>
          <p:nvPr/>
        </p:nvCxnSpPr>
        <p:spPr>
          <a:xfrm>
            <a:off x="9388244" y="6510527"/>
            <a:ext cx="1513043" cy="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ounded Rectangle 125"/>
          <p:cNvSpPr/>
          <p:nvPr/>
        </p:nvSpPr>
        <p:spPr>
          <a:xfrm>
            <a:off x="9372242" y="64721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10629253" y="6472123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cxnSp>
        <p:nvCxnSpPr>
          <p:cNvPr id="128" name="Connector 127"/>
          <p:cNvCxnSpPr/>
          <p:nvPr/>
        </p:nvCxnSpPr>
        <p:spPr>
          <a:xfrm flipH="1">
            <a:off x="8942832" y="7779681"/>
            <a:ext cx="5520466" cy="217170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 rot="20311547">
            <a:off x="14200150" y="7788140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130" name="Rounded Rectangle 129"/>
          <p:cNvSpPr/>
          <p:nvPr/>
        </p:nvSpPr>
        <p:spPr>
          <a:xfrm rot="20311547">
            <a:off x="8917943" y="9866112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cxnSp>
        <p:nvCxnSpPr>
          <p:cNvPr id="131" name="Connector 130"/>
          <p:cNvCxnSpPr/>
          <p:nvPr/>
        </p:nvCxnSpPr>
        <p:spPr>
          <a:xfrm flipV="1">
            <a:off x="13360191" y="4784174"/>
            <a:ext cx="828787" cy="13148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Rounded Rectangle 131"/>
          <p:cNvSpPr/>
          <p:nvPr/>
        </p:nvSpPr>
        <p:spPr>
          <a:xfrm rot="18133436">
            <a:off x="13284434" y="595234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133" name="Rounded Rectangle 132"/>
          <p:cNvSpPr/>
          <p:nvPr/>
        </p:nvSpPr>
        <p:spPr>
          <a:xfrm rot="18133436">
            <a:off x="13976698" y="48540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cxnSp>
        <p:nvCxnSpPr>
          <p:cNvPr id="134" name="Connector 133"/>
          <p:cNvCxnSpPr/>
          <p:nvPr/>
        </p:nvCxnSpPr>
        <p:spPr>
          <a:xfrm flipH="1" flipV="1">
            <a:off x="14554738" y="4784174"/>
            <a:ext cx="828787" cy="13148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Rounded Rectangle 134"/>
          <p:cNvSpPr/>
          <p:nvPr/>
        </p:nvSpPr>
        <p:spPr>
          <a:xfrm rot="3466564">
            <a:off x="15171245" y="595234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136" name="Rounded Rectangle 135"/>
          <p:cNvSpPr/>
          <p:nvPr/>
        </p:nvSpPr>
        <p:spPr>
          <a:xfrm rot="3466564">
            <a:off x="14478981" y="48540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cxnSp>
        <p:nvCxnSpPr>
          <p:cNvPr id="137" name="Connector 136"/>
          <p:cNvCxnSpPr/>
          <p:nvPr/>
        </p:nvCxnSpPr>
        <p:spPr>
          <a:xfrm>
            <a:off x="13451631" y="6281928"/>
            <a:ext cx="920227" cy="131487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le 137"/>
          <p:cNvSpPr/>
          <p:nvPr/>
        </p:nvSpPr>
        <p:spPr>
          <a:xfrm rot="3300802">
            <a:off x="13381015" y="634840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139" name="Rounded Rectangle 138"/>
          <p:cNvSpPr/>
          <p:nvPr/>
        </p:nvSpPr>
        <p:spPr>
          <a:xfrm rot="3300802">
            <a:off x="14154437" y="745351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cxnSp>
        <p:nvCxnSpPr>
          <p:cNvPr id="140" name="Connector 139"/>
          <p:cNvCxnSpPr/>
          <p:nvPr/>
        </p:nvCxnSpPr>
        <p:spPr>
          <a:xfrm flipH="1">
            <a:off x="14554738" y="6281928"/>
            <a:ext cx="920227" cy="1314873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ounded Rectangle 140"/>
          <p:cNvSpPr/>
          <p:nvPr/>
        </p:nvSpPr>
        <p:spPr>
          <a:xfrm rot="18299198">
            <a:off x="15257544" y="634840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142" name="Rounded Rectangle 141"/>
          <p:cNvSpPr/>
          <p:nvPr/>
        </p:nvSpPr>
        <p:spPr>
          <a:xfrm rot="18299198">
            <a:off x="14484122" y="7453514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cxnSp>
        <p:nvCxnSpPr>
          <p:cNvPr id="143" name="Connector 142"/>
          <p:cNvCxnSpPr/>
          <p:nvPr/>
        </p:nvCxnSpPr>
        <p:spPr>
          <a:xfrm flipH="1" flipV="1">
            <a:off x="14737618" y="4784174"/>
            <a:ext cx="828787" cy="13148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Rounded Rectangle 143"/>
          <p:cNvSpPr/>
          <p:nvPr/>
        </p:nvSpPr>
        <p:spPr>
          <a:xfrm rot="3466564">
            <a:off x="15354125" y="595234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145" name="Rounded Rectangle 144"/>
          <p:cNvSpPr/>
          <p:nvPr/>
        </p:nvSpPr>
        <p:spPr>
          <a:xfrm rot="3466564">
            <a:off x="14661861" y="48540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cxnSp>
        <p:nvCxnSpPr>
          <p:cNvPr id="146" name="Connector 145"/>
          <p:cNvCxnSpPr/>
          <p:nvPr/>
        </p:nvCxnSpPr>
        <p:spPr>
          <a:xfrm flipV="1">
            <a:off x="13543071" y="4784174"/>
            <a:ext cx="828787" cy="1314874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le 146"/>
          <p:cNvSpPr/>
          <p:nvPr/>
        </p:nvSpPr>
        <p:spPr>
          <a:xfrm rot="18133436">
            <a:off x="13467314" y="5952345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148" name="Rounded Rectangle 147"/>
          <p:cNvSpPr/>
          <p:nvPr/>
        </p:nvSpPr>
        <p:spPr>
          <a:xfrm rot="18133436">
            <a:off x="14159578" y="4854067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cxnSp>
        <p:nvCxnSpPr>
          <p:cNvPr id="149" name="Connector 148"/>
          <p:cNvCxnSpPr/>
          <p:nvPr/>
        </p:nvCxnSpPr>
        <p:spPr>
          <a:xfrm>
            <a:off x="8394192" y="2521034"/>
            <a:ext cx="6069106" cy="2080260"/>
          </a:xfrm>
          <a:prstGeom prst="line">
            <a:avLst/>
          </a:prstGeom>
          <a:ln w="63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Rounded Rectangle 149"/>
          <p:cNvSpPr/>
          <p:nvPr/>
        </p:nvSpPr>
        <p:spPr>
          <a:xfrm rot="1135187">
            <a:off x="8371273" y="2524138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151" name="Rounded Rectangle 150"/>
          <p:cNvSpPr/>
          <p:nvPr/>
        </p:nvSpPr>
        <p:spPr>
          <a:xfrm rot="1135187">
            <a:off x="14198180" y="4521381"/>
            <a:ext cx="288036" cy="76809"/>
          </a:xfrm>
          <a:prstGeom prst="roundRect">
            <a:avLst>
              <a:gd name="adj" fmla="val 99445"/>
            </a:avLst>
          </a:prstGeom>
          <a:solidFill>
            <a:srgbClr val="FFFFFF"/>
          </a:solidFill>
          <a:ln w="127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 wrap="none">
            <a:spAutoFit/>
          </a:bodyPr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