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8" autoAdjust="0"/>
    <p:restoredTop sz="94660"/>
  </p:normalViewPr>
  <p:slideViewPr>
    <p:cSldViewPr snapToGrid="0">
      <p:cViewPr>
        <p:scale>
          <a:sx n="125" d="100"/>
          <a:sy n="125" d="100"/>
        </p:scale>
        <p:origin x="538" y="-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424BD-7312-417E-81CA-5A655BA72B1D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43000"/>
            <a:ext cx="41814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BA97D-93E3-4EBA-858A-273B78AE249B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30725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BA97D-93E3-4EBA-858A-273B78AE249B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6854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72842"/>
            <a:ext cx="10363200" cy="3133172"/>
          </a:xfrm>
        </p:spPr>
        <p:txBody>
          <a:bodyPr anchor="b"/>
          <a:lstStyle>
            <a:lvl1pPr algn="ctr">
              <a:defRPr sz="78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26842"/>
            <a:ext cx="9144000" cy="2172804"/>
          </a:xfrm>
        </p:spPr>
        <p:txBody>
          <a:bodyPr/>
          <a:lstStyle>
            <a:lvl1pPr marL="0" indent="0" algn="ctr">
              <a:buNone/>
              <a:defRPr sz="3150"/>
            </a:lvl1pPr>
            <a:lvl2pPr marL="599984" indent="0" algn="ctr">
              <a:buNone/>
              <a:defRPr sz="2625"/>
            </a:lvl2pPr>
            <a:lvl3pPr marL="1199967" indent="0" algn="ctr">
              <a:buNone/>
              <a:defRPr sz="2362"/>
            </a:lvl3pPr>
            <a:lvl4pPr marL="1799951" indent="0" algn="ctr">
              <a:buNone/>
              <a:defRPr sz="2100"/>
            </a:lvl4pPr>
            <a:lvl5pPr marL="2399934" indent="0" algn="ctr">
              <a:buNone/>
              <a:defRPr sz="2100"/>
            </a:lvl5pPr>
            <a:lvl6pPr marL="2999918" indent="0" algn="ctr">
              <a:buNone/>
              <a:defRPr sz="2100"/>
            </a:lvl6pPr>
            <a:lvl7pPr marL="3599901" indent="0" algn="ctr">
              <a:buNone/>
              <a:defRPr sz="2100"/>
            </a:lvl7pPr>
            <a:lvl8pPr marL="4199885" indent="0" algn="ctr">
              <a:buNone/>
              <a:defRPr sz="2100"/>
            </a:lvl8pPr>
            <a:lvl9pPr marL="4799868" indent="0" algn="ctr"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5682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0523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79142"/>
            <a:ext cx="2628900" cy="76266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79142"/>
            <a:ext cx="7734300" cy="76266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2418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4434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43638"/>
            <a:ext cx="10515600" cy="3743557"/>
          </a:xfrm>
        </p:spPr>
        <p:txBody>
          <a:bodyPr anchor="b"/>
          <a:lstStyle>
            <a:lvl1pPr>
              <a:defRPr sz="78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022610"/>
            <a:ext cx="10515600" cy="1968648"/>
          </a:xfrm>
        </p:spPr>
        <p:txBody>
          <a:bodyPr/>
          <a:lstStyle>
            <a:lvl1pPr marL="0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1pPr>
            <a:lvl2pPr marL="599984" indent="0">
              <a:buNone/>
              <a:defRPr sz="2625">
                <a:solidFill>
                  <a:schemeClr val="tx1">
                    <a:tint val="82000"/>
                  </a:schemeClr>
                </a:solidFill>
              </a:defRPr>
            </a:lvl2pPr>
            <a:lvl3pPr marL="1199967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3pPr>
            <a:lvl4pPr marL="1799951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4pPr>
            <a:lvl5pPr marL="2399934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5pPr>
            <a:lvl6pPr marL="2999918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6pPr>
            <a:lvl7pPr marL="3599901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7pPr>
            <a:lvl8pPr marL="4199885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8pPr>
            <a:lvl9pPr marL="4799868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68751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95710"/>
            <a:ext cx="5181600" cy="571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395710"/>
            <a:ext cx="5181600" cy="571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25077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79144"/>
            <a:ext cx="10515600" cy="1739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06137"/>
            <a:ext cx="5157787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287331"/>
            <a:ext cx="5157787" cy="48351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06137"/>
            <a:ext cx="5183188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287331"/>
            <a:ext cx="5183188" cy="48351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6467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89099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4551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99969"/>
            <a:ext cx="39322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295769"/>
            <a:ext cx="6172200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50"/>
            </a:lvl3pPr>
            <a:lvl4pPr>
              <a:defRPr sz="2625"/>
            </a:lvl4pPr>
            <a:lvl5pPr>
              <a:defRPr sz="2625"/>
            </a:lvl5pPr>
            <a:lvl6pPr>
              <a:defRPr sz="2625"/>
            </a:lvl6pPr>
            <a:lvl7pPr>
              <a:defRPr sz="2625"/>
            </a:lvl7pPr>
            <a:lvl8pPr>
              <a:defRPr sz="2625"/>
            </a:lvl8pPr>
            <a:lvl9pPr>
              <a:defRPr sz="2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699862"/>
            <a:ext cx="39322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03646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99969"/>
            <a:ext cx="39322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295769"/>
            <a:ext cx="6172200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84" indent="0">
              <a:buNone/>
              <a:defRPr sz="3674"/>
            </a:lvl2pPr>
            <a:lvl3pPr marL="1199967" indent="0">
              <a:buNone/>
              <a:defRPr sz="3150"/>
            </a:lvl3pPr>
            <a:lvl4pPr marL="1799951" indent="0">
              <a:buNone/>
              <a:defRPr sz="2625"/>
            </a:lvl4pPr>
            <a:lvl5pPr marL="2399934" indent="0">
              <a:buNone/>
              <a:defRPr sz="2625"/>
            </a:lvl5pPr>
            <a:lvl6pPr marL="2999918" indent="0">
              <a:buNone/>
              <a:defRPr sz="2625"/>
            </a:lvl6pPr>
            <a:lvl7pPr marL="3599901" indent="0">
              <a:buNone/>
              <a:defRPr sz="2625"/>
            </a:lvl7pPr>
            <a:lvl8pPr marL="4199885" indent="0">
              <a:buNone/>
              <a:defRPr sz="2625"/>
            </a:lvl8pPr>
            <a:lvl9pPr marL="4799868" indent="0">
              <a:buNone/>
              <a:defRPr sz="2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699862"/>
            <a:ext cx="39322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1353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79144"/>
            <a:ext cx="10515600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395710"/>
            <a:ext cx="10515600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341240"/>
            <a:ext cx="27432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B37660-4F05-40E7-BA33-9A59FDCEC951}" type="datetimeFigureOut">
              <a:rPr lang="en-NL" smtClean="0"/>
              <a:t>31/12/2024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341240"/>
            <a:ext cx="41148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341240"/>
            <a:ext cx="27432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4434AB-30DA-4345-BDE0-A44159FF8A8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6402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99967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92" indent="-299992" algn="l" defTabSz="119996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75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499959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5" kern="1200">
          <a:solidFill>
            <a:schemeClr val="tx1"/>
          </a:solidFill>
          <a:latin typeface="+mn-lt"/>
          <a:ea typeface="+mn-ea"/>
          <a:cs typeface="+mn-cs"/>
        </a:defRPr>
      </a:lvl3pPr>
      <a:lvl4pPr marL="2099942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926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91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893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877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86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8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967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95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93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91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90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885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86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9CC5CFF3-FA0E-0E77-B6A8-E333529BBB24}"/>
              </a:ext>
            </a:extLst>
          </p:cNvPr>
          <p:cNvGrpSpPr/>
          <p:nvPr/>
        </p:nvGrpSpPr>
        <p:grpSpPr>
          <a:xfrm>
            <a:off x="3359145" y="4968247"/>
            <a:ext cx="5898859" cy="2608991"/>
            <a:chOff x="214058" y="4040297"/>
            <a:chExt cx="5898859" cy="2608991"/>
          </a:xfrm>
        </p:grpSpPr>
        <p:sp>
          <p:nvSpPr>
            <p:cNvPr id="102" name="Parallelogram 101">
              <a:extLst>
                <a:ext uri="{FF2B5EF4-FFF2-40B4-BE49-F238E27FC236}">
                  <a16:creationId xmlns:a16="http://schemas.microsoft.com/office/drawing/2014/main" id="{CC79B2D5-108B-A6FA-A13A-A9EEAD5E3F3A}"/>
                </a:ext>
              </a:extLst>
            </p:cNvPr>
            <p:cNvSpPr/>
            <p:nvPr/>
          </p:nvSpPr>
          <p:spPr>
            <a:xfrm flipH="1">
              <a:off x="214058" y="404029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03" name="Parallelogram 102">
              <a:extLst>
                <a:ext uri="{FF2B5EF4-FFF2-40B4-BE49-F238E27FC236}">
                  <a16:creationId xmlns:a16="http://schemas.microsoft.com/office/drawing/2014/main" id="{98C42DB0-4974-D4F5-5A40-642AA885982F}"/>
                </a:ext>
              </a:extLst>
            </p:cNvPr>
            <p:cNvSpPr/>
            <p:nvPr/>
          </p:nvSpPr>
          <p:spPr>
            <a:xfrm flipH="1">
              <a:off x="858501" y="404029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04" name="Parallelogram 103">
              <a:extLst>
                <a:ext uri="{FF2B5EF4-FFF2-40B4-BE49-F238E27FC236}">
                  <a16:creationId xmlns:a16="http://schemas.microsoft.com/office/drawing/2014/main" id="{EC6867F4-6729-7556-002C-801AFB4E241B}"/>
                </a:ext>
              </a:extLst>
            </p:cNvPr>
            <p:cNvSpPr/>
            <p:nvPr/>
          </p:nvSpPr>
          <p:spPr>
            <a:xfrm flipH="1">
              <a:off x="1502944" y="404029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2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05" name="Parallelogram 104">
              <a:extLst>
                <a:ext uri="{FF2B5EF4-FFF2-40B4-BE49-F238E27FC236}">
                  <a16:creationId xmlns:a16="http://schemas.microsoft.com/office/drawing/2014/main" id="{7D4A34EA-20A1-162A-4BA3-5578D1688A30}"/>
                </a:ext>
              </a:extLst>
            </p:cNvPr>
            <p:cNvSpPr/>
            <p:nvPr/>
          </p:nvSpPr>
          <p:spPr>
            <a:xfrm flipH="1">
              <a:off x="2147387" y="404029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06" name="Parallelogram 105">
              <a:extLst>
                <a:ext uri="{FF2B5EF4-FFF2-40B4-BE49-F238E27FC236}">
                  <a16:creationId xmlns:a16="http://schemas.microsoft.com/office/drawing/2014/main" id="{5ECC85A8-4887-5D78-04A0-75355DC2D530}"/>
                </a:ext>
              </a:extLst>
            </p:cNvPr>
            <p:cNvSpPr/>
            <p:nvPr/>
          </p:nvSpPr>
          <p:spPr>
            <a:xfrm flipH="1">
              <a:off x="2791830" y="404029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7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07" name="Parallelogram 106">
              <a:extLst>
                <a:ext uri="{FF2B5EF4-FFF2-40B4-BE49-F238E27FC236}">
                  <a16:creationId xmlns:a16="http://schemas.microsoft.com/office/drawing/2014/main" id="{3C211D2D-07D7-2AA2-DAD8-C15986C6A6C2}"/>
                </a:ext>
              </a:extLst>
            </p:cNvPr>
            <p:cNvSpPr/>
            <p:nvPr/>
          </p:nvSpPr>
          <p:spPr>
            <a:xfrm flipH="1">
              <a:off x="3436272" y="404029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08" name="Parallelogram 107">
              <a:extLst>
                <a:ext uri="{FF2B5EF4-FFF2-40B4-BE49-F238E27FC236}">
                  <a16:creationId xmlns:a16="http://schemas.microsoft.com/office/drawing/2014/main" id="{8A4039B2-D634-A978-1ACA-E60EA59F23BF}"/>
                </a:ext>
              </a:extLst>
            </p:cNvPr>
            <p:cNvSpPr/>
            <p:nvPr/>
          </p:nvSpPr>
          <p:spPr>
            <a:xfrm flipH="1">
              <a:off x="568103" y="448646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27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09" name="Parallelogram 108">
              <a:extLst>
                <a:ext uri="{FF2B5EF4-FFF2-40B4-BE49-F238E27FC236}">
                  <a16:creationId xmlns:a16="http://schemas.microsoft.com/office/drawing/2014/main" id="{343BCE7E-D565-4516-4CA6-7AD27F7FD47D}"/>
                </a:ext>
              </a:extLst>
            </p:cNvPr>
            <p:cNvSpPr/>
            <p:nvPr/>
          </p:nvSpPr>
          <p:spPr>
            <a:xfrm flipH="1">
              <a:off x="1212546" y="448646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4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0" name="Parallelogram 109">
              <a:extLst>
                <a:ext uri="{FF2B5EF4-FFF2-40B4-BE49-F238E27FC236}">
                  <a16:creationId xmlns:a16="http://schemas.microsoft.com/office/drawing/2014/main" id="{2FD9AB14-86E3-36DE-FF39-EDE26819FFF6}"/>
                </a:ext>
              </a:extLst>
            </p:cNvPr>
            <p:cNvSpPr/>
            <p:nvPr/>
          </p:nvSpPr>
          <p:spPr>
            <a:xfrm flipH="1">
              <a:off x="1856989" y="448646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1" name="Parallelogram 110">
              <a:extLst>
                <a:ext uri="{FF2B5EF4-FFF2-40B4-BE49-F238E27FC236}">
                  <a16:creationId xmlns:a16="http://schemas.microsoft.com/office/drawing/2014/main" id="{EA969D90-86FF-D077-94C1-B25AF86A9D40}"/>
                </a:ext>
              </a:extLst>
            </p:cNvPr>
            <p:cNvSpPr/>
            <p:nvPr/>
          </p:nvSpPr>
          <p:spPr>
            <a:xfrm flipH="1">
              <a:off x="2501432" y="448646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7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2" name="Parallelogram 111">
              <a:extLst>
                <a:ext uri="{FF2B5EF4-FFF2-40B4-BE49-F238E27FC236}">
                  <a16:creationId xmlns:a16="http://schemas.microsoft.com/office/drawing/2014/main" id="{70D48382-153C-D918-A83D-65879E7E748C}"/>
                </a:ext>
              </a:extLst>
            </p:cNvPr>
            <p:cNvSpPr/>
            <p:nvPr/>
          </p:nvSpPr>
          <p:spPr>
            <a:xfrm flipH="1">
              <a:off x="3145875" y="448646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4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3" name="Parallelogram 112">
              <a:extLst>
                <a:ext uri="{FF2B5EF4-FFF2-40B4-BE49-F238E27FC236}">
                  <a16:creationId xmlns:a16="http://schemas.microsoft.com/office/drawing/2014/main" id="{062D3944-7DF5-418B-67C3-68A07D3300EE}"/>
                </a:ext>
              </a:extLst>
            </p:cNvPr>
            <p:cNvSpPr/>
            <p:nvPr/>
          </p:nvSpPr>
          <p:spPr>
            <a:xfrm flipH="1">
              <a:off x="3790317" y="448646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8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4" name="Parallelogram 113">
              <a:extLst>
                <a:ext uri="{FF2B5EF4-FFF2-40B4-BE49-F238E27FC236}">
                  <a16:creationId xmlns:a16="http://schemas.microsoft.com/office/drawing/2014/main" id="{7220C783-4E65-499A-49A9-8CF506CC75B8}"/>
                </a:ext>
              </a:extLst>
            </p:cNvPr>
            <p:cNvSpPr/>
            <p:nvPr/>
          </p:nvSpPr>
          <p:spPr>
            <a:xfrm flipH="1">
              <a:off x="918651" y="494207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5" name="Parallelogram 114">
              <a:extLst>
                <a:ext uri="{FF2B5EF4-FFF2-40B4-BE49-F238E27FC236}">
                  <a16:creationId xmlns:a16="http://schemas.microsoft.com/office/drawing/2014/main" id="{1970E886-BC7F-57E5-6B81-5092BDA29628}"/>
                </a:ext>
              </a:extLst>
            </p:cNvPr>
            <p:cNvSpPr/>
            <p:nvPr/>
          </p:nvSpPr>
          <p:spPr>
            <a:xfrm flipH="1">
              <a:off x="1563094" y="494207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1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6" name="Parallelogram 115">
              <a:extLst>
                <a:ext uri="{FF2B5EF4-FFF2-40B4-BE49-F238E27FC236}">
                  <a16:creationId xmlns:a16="http://schemas.microsoft.com/office/drawing/2014/main" id="{DF89D422-6ED1-6FF7-EE1E-B2683504EB1C}"/>
                </a:ext>
              </a:extLst>
            </p:cNvPr>
            <p:cNvSpPr/>
            <p:nvPr/>
          </p:nvSpPr>
          <p:spPr>
            <a:xfrm flipH="1">
              <a:off x="2207537" y="494207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7" name="Parallelogram 116">
              <a:extLst>
                <a:ext uri="{FF2B5EF4-FFF2-40B4-BE49-F238E27FC236}">
                  <a16:creationId xmlns:a16="http://schemas.microsoft.com/office/drawing/2014/main" id="{0D419475-DE0A-E3F3-B8E4-6A7ECDFA051D}"/>
                </a:ext>
              </a:extLst>
            </p:cNvPr>
            <p:cNvSpPr/>
            <p:nvPr/>
          </p:nvSpPr>
          <p:spPr>
            <a:xfrm flipH="1">
              <a:off x="2851980" y="494207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7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8" name="Parallelogram 117">
              <a:extLst>
                <a:ext uri="{FF2B5EF4-FFF2-40B4-BE49-F238E27FC236}">
                  <a16:creationId xmlns:a16="http://schemas.microsoft.com/office/drawing/2014/main" id="{7134CA3B-FD11-6D70-9B4B-8E4E0FADE48A}"/>
                </a:ext>
              </a:extLst>
            </p:cNvPr>
            <p:cNvSpPr/>
            <p:nvPr/>
          </p:nvSpPr>
          <p:spPr>
            <a:xfrm flipH="1">
              <a:off x="3496423" y="494207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19" name="Parallelogram 118">
              <a:extLst>
                <a:ext uri="{FF2B5EF4-FFF2-40B4-BE49-F238E27FC236}">
                  <a16:creationId xmlns:a16="http://schemas.microsoft.com/office/drawing/2014/main" id="{7A72ACD9-8251-75FA-B548-31BD2B619907}"/>
                </a:ext>
              </a:extLst>
            </p:cNvPr>
            <p:cNvSpPr/>
            <p:nvPr/>
          </p:nvSpPr>
          <p:spPr>
            <a:xfrm flipH="1">
              <a:off x="4140865" y="494207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7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0" name="Parallelogram 119">
              <a:extLst>
                <a:ext uri="{FF2B5EF4-FFF2-40B4-BE49-F238E27FC236}">
                  <a16:creationId xmlns:a16="http://schemas.microsoft.com/office/drawing/2014/main" id="{133577BC-F021-29EE-29C2-70221DBFD0AA}"/>
                </a:ext>
              </a:extLst>
            </p:cNvPr>
            <p:cNvSpPr/>
            <p:nvPr/>
          </p:nvSpPr>
          <p:spPr>
            <a:xfrm flipH="1">
              <a:off x="1267691" y="538974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4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1" name="Parallelogram 120">
              <a:extLst>
                <a:ext uri="{FF2B5EF4-FFF2-40B4-BE49-F238E27FC236}">
                  <a16:creationId xmlns:a16="http://schemas.microsoft.com/office/drawing/2014/main" id="{9DAADB20-547A-2150-5D7E-646D37FF9F02}"/>
                </a:ext>
              </a:extLst>
            </p:cNvPr>
            <p:cNvSpPr/>
            <p:nvPr/>
          </p:nvSpPr>
          <p:spPr>
            <a:xfrm flipH="1">
              <a:off x="1912134" y="538974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7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2" name="Parallelogram 121">
              <a:extLst>
                <a:ext uri="{FF2B5EF4-FFF2-40B4-BE49-F238E27FC236}">
                  <a16:creationId xmlns:a16="http://schemas.microsoft.com/office/drawing/2014/main" id="{88913E2B-D8B1-3A36-11A5-E39A977C56DB}"/>
                </a:ext>
              </a:extLst>
            </p:cNvPr>
            <p:cNvSpPr/>
            <p:nvPr/>
          </p:nvSpPr>
          <p:spPr>
            <a:xfrm flipH="1">
              <a:off x="2556577" y="538974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4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3" name="Parallelogram 122">
              <a:extLst>
                <a:ext uri="{FF2B5EF4-FFF2-40B4-BE49-F238E27FC236}">
                  <a16:creationId xmlns:a16="http://schemas.microsoft.com/office/drawing/2014/main" id="{D8EEA3B5-E028-B5EE-1BC1-ED828E10D07C}"/>
                </a:ext>
              </a:extLst>
            </p:cNvPr>
            <p:cNvSpPr/>
            <p:nvPr/>
          </p:nvSpPr>
          <p:spPr>
            <a:xfrm flipH="1">
              <a:off x="3201020" y="538974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4" name="Parallelogram 123">
              <a:extLst>
                <a:ext uri="{FF2B5EF4-FFF2-40B4-BE49-F238E27FC236}">
                  <a16:creationId xmlns:a16="http://schemas.microsoft.com/office/drawing/2014/main" id="{FE3733DA-6A3C-E661-5A46-0D56A80D2D8D}"/>
                </a:ext>
              </a:extLst>
            </p:cNvPr>
            <p:cNvSpPr/>
            <p:nvPr/>
          </p:nvSpPr>
          <p:spPr>
            <a:xfrm flipH="1">
              <a:off x="3845463" y="538974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67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5" name="Parallelogram 124">
              <a:extLst>
                <a:ext uri="{FF2B5EF4-FFF2-40B4-BE49-F238E27FC236}">
                  <a16:creationId xmlns:a16="http://schemas.microsoft.com/office/drawing/2014/main" id="{24480A98-FFBA-88CE-4570-BC5C293057FB}"/>
                </a:ext>
              </a:extLst>
            </p:cNvPr>
            <p:cNvSpPr/>
            <p:nvPr/>
          </p:nvSpPr>
          <p:spPr>
            <a:xfrm flipH="1">
              <a:off x="4489905" y="538974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6" name="Parallelogram 125">
              <a:extLst>
                <a:ext uri="{FF2B5EF4-FFF2-40B4-BE49-F238E27FC236}">
                  <a16:creationId xmlns:a16="http://schemas.microsoft.com/office/drawing/2014/main" id="{B96E9687-B691-ACDA-4472-ADA1B9E79D0C}"/>
                </a:ext>
              </a:extLst>
            </p:cNvPr>
            <p:cNvSpPr/>
            <p:nvPr/>
          </p:nvSpPr>
          <p:spPr>
            <a:xfrm flipH="1">
              <a:off x="1619993" y="582593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3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7" name="Parallelogram 126">
              <a:extLst>
                <a:ext uri="{FF2B5EF4-FFF2-40B4-BE49-F238E27FC236}">
                  <a16:creationId xmlns:a16="http://schemas.microsoft.com/office/drawing/2014/main" id="{827FCF4A-948D-DF81-3242-F9B27E4596E8}"/>
                </a:ext>
              </a:extLst>
            </p:cNvPr>
            <p:cNvSpPr/>
            <p:nvPr/>
          </p:nvSpPr>
          <p:spPr>
            <a:xfrm flipH="1">
              <a:off x="2264436" y="582593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7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8" name="Parallelogram 127">
              <a:extLst>
                <a:ext uri="{FF2B5EF4-FFF2-40B4-BE49-F238E27FC236}">
                  <a16:creationId xmlns:a16="http://schemas.microsoft.com/office/drawing/2014/main" id="{5F9A87FA-2295-E407-6E21-D1A8F6FC2B67}"/>
                </a:ext>
              </a:extLst>
            </p:cNvPr>
            <p:cNvSpPr/>
            <p:nvPr/>
          </p:nvSpPr>
          <p:spPr>
            <a:xfrm flipH="1">
              <a:off x="2908879" y="582593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29" name="Parallelogram 128">
              <a:extLst>
                <a:ext uri="{FF2B5EF4-FFF2-40B4-BE49-F238E27FC236}">
                  <a16:creationId xmlns:a16="http://schemas.microsoft.com/office/drawing/2014/main" id="{FDE9A4B9-248F-4969-4A0C-8BF25A2E5301}"/>
                </a:ext>
              </a:extLst>
            </p:cNvPr>
            <p:cNvSpPr/>
            <p:nvPr/>
          </p:nvSpPr>
          <p:spPr>
            <a:xfrm flipH="1">
              <a:off x="3553322" y="582593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7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30" name="Parallelogram 129">
              <a:extLst>
                <a:ext uri="{FF2B5EF4-FFF2-40B4-BE49-F238E27FC236}">
                  <a16:creationId xmlns:a16="http://schemas.microsoft.com/office/drawing/2014/main" id="{97C10A3F-7BCA-199A-F007-3340EEA1BAD8}"/>
                </a:ext>
              </a:extLst>
            </p:cNvPr>
            <p:cNvSpPr/>
            <p:nvPr/>
          </p:nvSpPr>
          <p:spPr>
            <a:xfrm flipH="1">
              <a:off x="4197765" y="582593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31" name="Parallelogram 130">
              <a:extLst>
                <a:ext uri="{FF2B5EF4-FFF2-40B4-BE49-F238E27FC236}">
                  <a16:creationId xmlns:a16="http://schemas.microsoft.com/office/drawing/2014/main" id="{965180CB-7EB1-18F1-6467-0DACB7439A2C}"/>
                </a:ext>
              </a:extLst>
            </p:cNvPr>
            <p:cNvSpPr/>
            <p:nvPr/>
          </p:nvSpPr>
          <p:spPr>
            <a:xfrm flipH="1">
              <a:off x="4842207" y="582593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6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32" name="Parallelogram 131">
              <a:extLst>
                <a:ext uri="{FF2B5EF4-FFF2-40B4-BE49-F238E27FC236}">
                  <a16:creationId xmlns:a16="http://schemas.microsoft.com/office/drawing/2014/main" id="{ECF982A0-7F94-D164-1A4E-0AA8BEA3C714}"/>
                </a:ext>
              </a:extLst>
            </p:cNvPr>
            <p:cNvSpPr/>
            <p:nvPr/>
          </p:nvSpPr>
          <p:spPr>
            <a:xfrm flipH="1">
              <a:off x="1912134" y="620762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7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33" name="Parallelogram 132">
              <a:extLst>
                <a:ext uri="{FF2B5EF4-FFF2-40B4-BE49-F238E27FC236}">
                  <a16:creationId xmlns:a16="http://schemas.microsoft.com/office/drawing/2014/main" id="{2536C874-567C-F9D3-DF84-5FF5CF04A4D4}"/>
                </a:ext>
              </a:extLst>
            </p:cNvPr>
            <p:cNvSpPr/>
            <p:nvPr/>
          </p:nvSpPr>
          <p:spPr>
            <a:xfrm flipH="1">
              <a:off x="2556577" y="620762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8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34" name="Parallelogram 133">
              <a:extLst>
                <a:ext uri="{FF2B5EF4-FFF2-40B4-BE49-F238E27FC236}">
                  <a16:creationId xmlns:a16="http://schemas.microsoft.com/office/drawing/2014/main" id="{DBFE1308-7463-BD0B-C01C-95F6E624BB85}"/>
                </a:ext>
              </a:extLst>
            </p:cNvPr>
            <p:cNvSpPr/>
            <p:nvPr/>
          </p:nvSpPr>
          <p:spPr>
            <a:xfrm flipH="1">
              <a:off x="3201020" y="620762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35" name="Parallelogram 134">
              <a:extLst>
                <a:ext uri="{FF2B5EF4-FFF2-40B4-BE49-F238E27FC236}">
                  <a16:creationId xmlns:a16="http://schemas.microsoft.com/office/drawing/2014/main" id="{1D3EDB3C-9CF1-D011-2AC1-5D6AA2B9B426}"/>
                </a:ext>
              </a:extLst>
            </p:cNvPr>
            <p:cNvSpPr/>
            <p:nvPr/>
          </p:nvSpPr>
          <p:spPr>
            <a:xfrm flipH="1">
              <a:off x="3845463" y="620762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56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36" name="Parallelogram 135">
              <a:extLst>
                <a:ext uri="{FF2B5EF4-FFF2-40B4-BE49-F238E27FC236}">
                  <a16:creationId xmlns:a16="http://schemas.microsoft.com/office/drawing/2014/main" id="{8710CB81-DDEA-A6BE-26D9-5B1C85872F8A}"/>
                </a:ext>
              </a:extLst>
            </p:cNvPr>
            <p:cNvSpPr/>
            <p:nvPr/>
          </p:nvSpPr>
          <p:spPr>
            <a:xfrm flipH="1">
              <a:off x="4489906" y="620762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>
                <a:alpha val="4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137" name="Parallelogram 136">
              <a:extLst>
                <a:ext uri="{FF2B5EF4-FFF2-40B4-BE49-F238E27FC236}">
                  <a16:creationId xmlns:a16="http://schemas.microsoft.com/office/drawing/2014/main" id="{47684E28-AD68-B153-40C5-C0AD1621C23B}"/>
                </a:ext>
              </a:extLst>
            </p:cNvPr>
            <p:cNvSpPr/>
            <p:nvPr/>
          </p:nvSpPr>
          <p:spPr>
            <a:xfrm flipH="1">
              <a:off x="5134348" y="620762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6"/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2E41DB41-D25D-AEF8-3C07-6F21CFEED9B8}"/>
              </a:ext>
            </a:extLst>
          </p:cNvPr>
          <p:cNvGrpSpPr/>
          <p:nvPr/>
        </p:nvGrpSpPr>
        <p:grpSpPr>
          <a:xfrm>
            <a:off x="3352127" y="4499789"/>
            <a:ext cx="5898859" cy="2608991"/>
            <a:chOff x="5554256" y="4437407"/>
            <a:chExt cx="5898859" cy="2608991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9D55B380-2CE0-C2F6-37E8-E966E2489367}"/>
                </a:ext>
              </a:extLst>
            </p:cNvPr>
            <p:cNvSpPr/>
            <p:nvPr/>
          </p:nvSpPr>
          <p:spPr>
            <a:xfrm flipH="1">
              <a:off x="5554256" y="443740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3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64" name="Parallelogram 63">
              <a:extLst>
                <a:ext uri="{FF2B5EF4-FFF2-40B4-BE49-F238E27FC236}">
                  <a16:creationId xmlns:a16="http://schemas.microsoft.com/office/drawing/2014/main" id="{9A5E500A-7CB1-0723-AF08-B831FED402E5}"/>
                </a:ext>
              </a:extLst>
            </p:cNvPr>
            <p:cNvSpPr/>
            <p:nvPr/>
          </p:nvSpPr>
          <p:spPr>
            <a:xfrm flipH="1">
              <a:off x="6198699" y="443740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8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65" name="Parallelogram 64">
              <a:extLst>
                <a:ext uri="{FF2B5EF4-FFF2-40B4-BE49-F238E27FC236}">
                  <a16:creationId xmlns:a16="http://schemas.microsoft.com/office/drawing/2014/main" id="{E5AEE6C6-41DD-29D3-BC6C-75D903DDBB49}"/>
                </a:ext>
              </a:extLst>
            </p:cNvPr>
            <p:cNvSpPr/>
            <p:nvPr/>
          </p:nvSpPr>
          <p:spPr>
            <a:xfrm flipH="1">
              <a:off x="6843142" y="443740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67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67" name="Parallelogram 66">
              <a:extLst>
                <a:ext uri="{FF2B5EF4-FFF2-40B4-BE49-F238E27FC236}">
                  <a16:creationId xmlns:a16="http://schemas.microsoft.com/office/drawing/2014/main" id="{19CF419C-0C6A-C2F4-B7A5-EFF6141DBFBC}"/>
                </a:ext>
              </a:extLst>
            </p:cNvPr>
            <p:cNvSpPr/>
            <p:nvPr/>
          </p:nvSpPr>
          <p:spPr>
            <a:xfrm flipH="1">
              <a:off x="7487585" y="443740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7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68" name="Parallelogram 67">
              <a:extLst>
                <a:ext uri="{FF2B5EF4-FFF2-40B4-BE49-F238E27FC236}">
                  <a16:creationId xmlns:a16="http://schemas.microsoft.com/office/drawing/2014/main" id="{002B27CE-E053-3FB6-9DCC-550A40C5E3E0}"/>
                </a:ext>
              </a:extLst>
            </p:cNvPr>
            <p:cNvSpPr/>
            <p:nvPr/>
          </p:nvSpPr>
          <p:spPr>
            <a:xfrm flipH="1">
              <a:off x="8132028" y="443740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67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69" name="Parallelogram 68">
              <a:extLst>
                <a:ext uri="{FF2B5EF4-FFF2-40B4-BE49-F238E27FC236}">
                  <a16:creationId xmlns:a16="http://schemas.microsoft.com/office/drawing/2014/main" id="{E37F085B-4B57-FDF8-C22D-A0360321E0D6}"/>
                </a:ext>
              </a:extLst>
            </p:cNvPr>
            <p:cNvSpPr/>
            <p:nvPr/>
          </p:nvSpPr>
          <p:spPr>
            <a:xfrm flipH="1">
              <a:off x="8776470" y="4437407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0" name="Parallelogram 69">
              <a:extLst>
                <a:ext uri="{FF2B5EF4-FFF2-40B4-BE49-F238E27FC236}">
                  <a16:creationId xmlns:a16="http://schemas.microsoft.com/office/drawing/2014/main" id="{D8B2EE3E-036A-C19D-9473-42E8BB5C2357}"/>
                </a:ext>
              </a:extLst>
            </p:cNvPr>
            <p:cNvSpPr/>
            <p:nvPr/>
          </p:nvSpPr>
          <p:spPr>
            <a:xfrm flipH="1">
              <a:off x="5908301" y="488357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1" name="Parallelogram 70">
              <a:extLst>
                <a:ext uri="{FF2B5EF4-FFF2-40B4-BE49-F238E27FC236}">
                  <a16:creationId xmlns:a16="http://schemas.microsoft.com/office/drawing/2014/main" id="{6822DFDD-986B-4E96-8687-769BF1678CD4}"/>
                </a:ext>
              </a:extLst>
            </p:cNvPr>
            <p:cNvSpPr/>
            <p:nvPr/>
          </p:nvSpPr>
          <p:spPr>
            <a:xfrm flipH="1">
              <a:off x="6552744" y="488357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2" name="Parallelogram 71">
              <a:extLst>
                <a:ext uri="{FF2B5EF4-FFF2-40B4-BE49-F238E27FC236}">
                  <a16:creationId xmlns:a16="http://schemas.microsoft.com/office/drawing/2014/main" id="{D4A96FCA-4C1A-DF2D-34FB-3787E5D03E32}"/>
                </a:ext>
              </a:extLst>
            </p:cNvPr>
            <p:cNvSpPr/>
            <p:nvPr/>
          </p:nvSpPr>
          <p:spPr>
            <a:xfrm flipH="1">
              <a:off x="7197187" y="488357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3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3" name="Parallelogram 72">
              <a:extLst>
                <a:ext uri="{FF2B5EF4-FFF2-40B4-BE49-F238E27FC236}">
                  <a16:creationId xmlns:a16="http://schemas.microsoft.com/office/drawing/2014/main" id="{A4638110-A8B0-56E4-84DB-61267B79AD37}"/>
                </a:ext>
              </a:extLst>
            </p:cNvPr>
            <p:cNvSpPr/>
            <p:nvPr/>
          </p:nvSpPr>
          <p:spPr>
            <a:xfrm flipH="1">
              <a:off x="7841630" y="488357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4" name="Parallelogram 73">
              <a:extLst>
                <a:ext uri="{FF2B5EF4-FFF2-40B4-BE49-F238E27FC236}">
                  <a16:creationId xmlns:a16="http://schemas.microsoft.com/office/drawing/2014/main" id="{D2692253-F92E-4F4A-1BD8-EF862838D52F}"/>
                </a:ext>
              </a:extLst>
            </p:cNvPr>
            <p:cNvSpPr/>
            <p:nvPr/>
          </p:nvSpPr>
          <p:spPr>
            <a:xfrm flipH="1">
              <a:off x="8486073" y="488357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3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5" name="Parallelogram 74">
              <a:extLst>
                <a:ext uri="{FF2B5EF4-FFF2-40B4-BE49-F238E27FC236}">
                  <a16:creationId xmlns:a16="http://schemas.microsoft.com/office/drawing/2014/main" id="{F4B5077C-EB90-AF32-0C19-7175EDDBBF8E}"/>
                </a:ext>
              </a:extLst>
            </p:cNvPr>
            <p:cNvSpPr/>
            <p:nvPr/>
          </p:nvSpPr>
          <p:spPr>
            <a:xfrm flipH="1">
              <a:off x="9130515" y="488357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7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6" name="Parallelogram 75">
              <a:extLst>
                <a:ext uri="{FF2B5EF4-FFF2-40B4-BE49-F238E27FC236}">
                  <a16:creationId xmlns:a16="http://schemas.microsoft.com/office/drawing/2014/main" id="{D34C5ABA-C7B4-68CC-EDC8-D9E744C4DE18}"/>
                </a:ext>
              </a:extLst>
            </p:cNvPr>
            <p:cNvSpPr/>
            <p:nvPr/>
          </p:nvSpPr>
          <p:spPr>
            <a:xfrm flipH="1">
              <a:off x="6258849" y="533918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67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7" name="Parallelogram 76">
              <a:extLst>
                <a:ext uri="{FF2B5EF4-FFF2-40B4-BE49-F238E27FC236}">
                  <a16:creationId xmlns:a16="http://schemas.microsoft.com/office/drawing/2014/main" id="{B7A6BEBD-3ADD-30D2-968B-E4138DBD3F68}"/>
                </a:ext>
              </a:extLst>
            </p:cNvPr>
            <p:cNvSpPr/>
            <p:nvPr/>
          </p:nvSpPr>
          <p:spPr>
            <a:xfrm flipH="1">
              <a:off x="6903292" y="533918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8" name="Parallelogram 77">
              <a:extLst>
                <a:ext uri="{FF2B5EF4-FFF2-40B4-BE49-F238E27FC236}">
                  <a16:creationId xmlns:a16="http://schemas.microsoft.com/office/drawing/2014/main" id="{3595263B-A7D4-9D5B-1535-4FF54D71061C}"/>
                </a:ext>
              </a:extLst>
            </p:cNvPr>
            <p:cNvSpPr/>
            <p:nvPr/>
          </p:nvSpPr>
          <p:spPr>
            <a:xfrm flipH="1">
              <a:off x="7547735" y="533918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7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79" name="Parallelogram 78">
              <a:extLst>
                <a:ext uri="{FF2B5EF4-FFF2-40B4-BE49-F238E27FC236}">
                  <a16:creationId xmlns:a16="http://schemas.microsoft.com/office/drawing/2014/main" id="{EBFB61E5-C1AC-4F0D-FB30-7B23E7919AFB}"/>
                </a:ext>
              </a:extLst>
            </p:cNvPr>
            <p:cNvSpPr/>
            <p:nvPr/>
          </p:nvSpPr>
          <p:spPr>
            <a:xfrm flipH="1">
              <a:off x="8192178" y="533918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8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0" name="Parallelogram 79">
              <a:extLst>
                <a:ext uri="{FF2B5EF4-FFF2-40B4-BE49-F238E27FC236}">
                  <a16:creationId xmlns:a16="http://schemas.microsoft.com/office/drawing/2014/main" id="{9A08EC22-2529-A33D-BC16-C1DA9411C964}"/>
                </a:ext>
              </a:extLst>
            </p:cNvPr>
            <p:cNvSpPr/>
            <p:nvPr/>
          </p:nvSpPr>
          <p:spPr>
            <a:xfrm flipH="1">
              <a:off x="8836621" y="533918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1" name="Parallelogram 80">
              <a:extLst>
                <a:ext uri="{FF2B5EF4-FFF2-40B4-BE49-F238E27FC236}">
                  <a16:creationId xmlns:a16="http://schemas.microsoft.com/office/drawing/2014/main" id="{88AF14EE-BD22-DF75-AE08-0A524D8A9EE0}"/>
                </a:ext>
              </a:extLst>
            </p:cNvPr>
            <p:cNvSpPr/>
            <p:nvPr/>
          </p:nvSpPr>
          <p:spPr>
            <a:xfrm flipH="1">
              <a:off x="9481063" y="5339180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8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2" name="Parallelogram 81">
              <a:extLst>
                <a:ext uri="{FF2B5EF4-FFF2-40B4-BE49-F238E27FC236}">
                  <a16:creationId xmlns:a16="http://schemas.microsoft.com/office/drawing/2014/main" id="{ACA147D2-F003-7918-338F-179827FB159A}"/>
                </a:ext>
              </a:extLst>
            </p:cNvPr>
            <p:cNvSpPr/>
            <p:nvPr/>
          </p:nvSpPr>
          <p:spPr>
            <a:xfrm flipH="1">
              <a:off x="6607889" y="578685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3" name="Parallelogram 82">
              <a:extLst>
                <a:ext uri="{FF2B5EF4-FFF2-40B4-BE49-F238E27FC236}">
                  <a16:creationId xmlns:a16="http://schemas.microsoft.com/office/drawing/2014/main" id="{40D68BF1-E049-5B95-AAAC-F7D315035726}"/>
                </a:ext>
              </a:extLst>
            </p:cNvPr>
            <p:cNvSpPr/>
            <p:nvPr/>
          </p:nvSpPr>
          <p:spPr>
            <a:xfrm flipH="1">
              <a:off x="7252332" y="578685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3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4" name="Parallelogram 83">
              <a:extLst>
                <a:ext uri="{FF2B5EF4-FFF2-40B4-BE49-F238E27FC236}">
                  <a16:creationId xmlns:a16="http://schemas.microsoft.com/office/drawing/2014/main" id="{4B182C33-EEE9-5272-2C48-D5FAC0460EBD}"/>
                </a:ext>
              </a:extLst>
            </p:cNvPr>
            <p:cNvSpPr/>
            <p:nvPr/>
          </p:nvSpPr>
          <p:spPr>
            <a:xfrm flipH="1">
              <a:off x="7896775" y="578685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5" name="Parallelogram 84">
              <a:extLst>
                <a:ext uri="{FF2B5EF4-FFF2-40B4-BE49-F238E27FC236}">
                  <a16:creationId xmlns:a16="http://schemas.microsoft.com/office/drawing/2014/main" id="{A736D6ED-C110-9789-08C2-138EDB435F1E}"/>
                </a:ext>
              </a:extLst>
            </p:cNvPr>
            <p:cNvSpPr/>
            <p:nvPr/>
          </p:nvSpPr>
          <p:spPr>
            <a:xfrm flipH="1">
              <a:off x="8541218" y="578685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3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6" name="Parallelogram 85">
              <a:extLst>
                <a:ext uri="{FF2B5EF4-FFF2-40B4-BE49-F238E27FC236}">
                  <a16:creationId xmlns:a16="http://schemas.microsoft.com/office/drawing/2014/main" id="{264EBA56-A118-D9BE-3ABE-A1A64367AD28}"/>
                </a:ext>
              </a:extLst>
            </p:cNvPr>
            <p:cNvSpPr/>
            <p:nvPr/>
          </p:nvSpPr>
          <p:spPr>
            <a:xfrm flipH="1">
              <a:off x="9185661" y="578685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7" name="Parallelogram 86">
              <a:extLst>
                <a:ext uri="{FF2B5EF4-FFF2-40B4-BE49-F238E27FC236}">
                  <a16:creationId xmlns:a16="http://schemas.microsoft.com/office/drawing/2014/main" id="{5E1EF043-8086-A3D7-DBA9-F2FB2150DDF3}"/>
                </a:ext>
              </a:extLst>
            </p:cNvPr>
            <p:cNvSpPr/>
            <p:nvPr/>
          </p:nvSpPr>
          <p:spPr>
            <a:xfrm flipH="1">
              <a:off x="9830103" y="5786856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3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8" name="Parallelogram 87">
              <a:extLst>
                <a:ext uri="{FF2B5EF4-FFF2-40B4-BE49-F238E27FC236}">
                  <a16:creationId xmlns:a16="http://schemas.microsoft.com/office/drawing/2014/main" id="{2E720221-C309-C5AB-9631-91CEB0D125C5}"/>
                </a:ext>
              </a:extLst>
            </p:cNvPr>
            <p:cNvSpPr/>
            <p:nvPr/>
          </p:nvSpPr>
          <p:spPr>
            <a:xfrm flipH="1">
              <a:off x="6960191" y="622304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8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89" name="Parallelogram 88">
              <a:extLst>
                <a:ext uri="{FF2B5EF4-FFF2-40B4-BE49-F238E27FC236}">
                  <a16:creationId xmlns:a16="http://schemas.microsoft.com/office/drawing/2014/main" id="{40895B45-53B9-D36C-6B09-3025A44E012B}"/>
                </a:ext>
              </a:extLst>
            </p:cNvPr>
            <p:cNvSpPr/>
            <p:nvPr/>
          </p:nvSpPr>
          <p:spPr>
            <a:xfrm flipH="1">
              <a:off x="7604634" y="622304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67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0" name="Parallelogram 89">
              <a:extLst>
                <a:ext uri="{FF2B5EF4-FFF2-40B4-BE49-F238E27FC236}">
                  <a16:creationId xmlns:a16="http://schemas.microsoft.com/office/drawing/2014/main" id="{06452A43-E2B2-F63E-CCF8-07CFF988E406}"/>
                </a:ext>
              </a:extLst>
            </p:cNvPr>
            <p:cNvSpPr/>
            <p:nvPr/>
          </p:nvSpPr>
          <p:spPr>
            <a:xfrm flipH="1">
              <a:off x="8249077" y="622304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1" name="Parallelogram 90">
              <a:extLst>
                <a:ext uri="{FF2B5EF4-FFF2-40B4-BE49-F238E27FC236}">
                  <a16:creationId xmlns:a16="http://schemas.microsoft.com/office/drawing/2014/main" id="{5F429EC7-9044-23D8-DD45-56F3CF5D9A4D}"/>
                </a:ext>
              </a:extLst>
            </p:cNvPr>
            <p:cNvSpPr/>
            <p:nvPr/>
          </p:nvSpPr>
          <p:spPr>
            <a:xfrm flipH="1">
              <a:off x="8893520" y="622304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67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2" name="Parallelogram 91">
              <a:extLst>
                <a:ext uri="{FF2B5EF4-FFF2-40B4-BE49-F238E27FC236}">
                  <a16:creationId xmlns:a16="http://schemas.microsoft.com/office/drawing/2014/main" id="{549E4C48-7604-B3CC-C70F-6C246C899B2D}"/>
                </a:ext>
              </a:extLst>
            </p:cNvPr>
            <p:cNvSpPr/>
            <p:nvPr/>
          </p:nvSpPr>
          <p:spPr>
            <a:xfrm flipH="1">
              <a:off x="9537963" y="622304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3" name="Parallelogram 92">
              <a:extLst>
                <a:ext uri="{FF2B5EF4-FFF2-40B4-BE49-F238E27FC236}">
                  <a16:creationId xmlns:a16="http://schemas.microsoft.com/office/drawing/2014/main" id="{C6DF0BF4-4114-F021-79B8-D5A2E7B559B2}"/>
                </a:ext>
              </a:extLst>
            </p:cNvPr>
            <p:cNvSpPr/>
            <p:nvPr/>
          </p:nvSpPr>
          <p:spPr>
            <a:xfrm flipH="1">
              <a:off x="10182405" y="6223048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7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4" name="Parallelogram 93">
              <a:extLst>
                <a:ext uri="{FF2B5EF4-FFF2-40B4-BE49-F238E27FC236}">
                  <a16:creationId xmlns:a16="http://schemas.microsoft.com/office/drawing/2014/main" id="{751D14BD-DC0B-3C8A-9E41-7DC7185E477E}"/>
                </a:ext>
              </a:extLst>
            </p:cNvPr>
            <p:cNvSpPr/>
            <p:nvPr/>
          </p:nvSpPr>
          <p:spPr>
            <a:xfrm flipH="1">
              <a:off x="7252332" y="660473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5" name="Parallelogram 94">
              <a:extLst>
                <a:ext uri="{FF2B5EF4-FFF2-40B4-BE49-F238E27FC236}">
                  <a16:creationId xmlns:a16="http://schemas.microsoft.com/office/drawing/2014/main" id="{7353497C-E87C-7FBE-92BA-AC0418AE4463}"/>
                </a:ext>
              </a:extLst>
            </p:cNvPr>
            <p:cNvSpPr/>
            <p:nvPr/>
          </p:nvSpPr>
          <p:spPr>
            <a:xfrm flipH="1">
              <a:off x="7896775" y="660473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7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6" name="Parallelogram 95">
              <a:extLst>
                <a:ext uri="{FF2B5EF4-FFF2-40B4-BE49-F238E27FC236}">
                  <a16:creationId xmlns:a16="http://schemas.microsoft.com/office/drawing/2014/main" id="{57BAAE4A-9CAE-A8B7-E11B-A466EA40E165}"/>
                </a:ext>
              </a:extLst>
            </p:cNvPr>
            <p:cNvSpPr/>
            <p:nvPr/>
          </p:nvSpPr>
          <p:spPr>
            <a:xfrm flipH="1">
              <a:off x="8541218" y="660473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50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7" name="Parallelogram 96">
              <a:extLst>
                <a:ext uri="{FF2B5EF4-FFF2-40B4-BE49-F238E27FC236}">
                  <a16:creationId xmlns:a16="http://schemas.microsoft.com/office/drawing/2014/main" id="{A889961A-D1E4-D6CD-E4FB-2ADC061CABB7}"/>
                </a:ext>
              </a:extLst>
            </p:cNvPr>
            <p:cNvSpPr/>
            <p:nvPr/>
          </p:nvSpPr>
          <p:spPr>
            <a:xfrm flipH="1">
              <a:off x="9185661" y="660473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3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8" name="Parallelogram 97">
              <a:extLst>
                <a:ext uri="{FF2B5EF4-FFF2-40B4-BE49-F238E27FC236}">
                  <a16:creationId xmlns:a16="http://schemas.microsoft.com/office/drawing/2014/main" id="{AA6D2DE1-05DF-049C-F929-520325F3E4FE}"/>
                </a:ext>
              </a:extLst>
            </p:cNvPr>
            <p:cNvSpPr/>
            <p:nvPr/>
          </p:nvSpPr>
          <p:spPr>
            <a:xfrm flipH="1">
              <a:off x="9830104" y="660473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67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sp>
          <p:nvSpPr>
            <p:cNvPr id="99" name="Parallelogram 98">
              <a:extLst>
                <a:ext uri="{FF2B5EF4-FFF2-40B4-BE49-F238E27FC236}">
                  <a16:creationId xmlns:a16="http://schemas.microsoft.com/office/drawing/2014/main" id="{7BFED300-2E60-9830-D02A-05E0326945B3}"/>
                </a:ext>
              </a:extLst>
            </p:cNvPr>
            <p:cNvSpPr/>
            <p:nvPr/>
          </p:nvSpPr>
          <p:spPr>
            <a:xfrm flipH="1">
              <a:off x="10474546" y="6604739"/>
              <a:ext cx="978569" cy="441659"/>
            </a:xfrm>
            <a:prstGeom prst="parallelogram">
              <a:avLst>
                <a:gd name="adj" fmla="val 78117"/>
              </a:avLst>
            </a:prstGeom>
            <a:solidFill>
              <a:schemeClr val="accent1">
                <a:alpha val="85000"/>
              </a:schemeClr>
            </a:solidFill>
            <a:ln w="1270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BF7099-442B-42F1-F0EB-1734B52F7367}"/>
              </a:ext>
            </a:extLst>
          </p:cNvPr>
          <p:cNvGrpSpPr/>
          <p:nvPr/>
        </p:nvGrpSpPr>
        <p:grpSpPr>
          <a:xfrm>
            <a:off x="3363846" y="3993762"/>
            <a:ext cx="5875420" cy="2580776"/>
            <a:chOff x="2454443" y="3443041"/>
            <a:chExt cx="5875420" cy="2580776"/>
          </a:xfrm>
        </p:grpSpPr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B4992499-3DAA-9496-996F-6624816623EB}"/>
                </a:ext>
              </a:extLst>
            </p:cNvPr>
            <p:cNvSpPr/>
            <p:nvPr/>
          </p:nvSpPr>
          <p:spPr>
            <a:xfrm flipH="1">
              <a:off x="2454443" y="3449058"/>
              <a:ext cx="5875420" cy="2574759"/>
            </a:xfrm>
            <a:prstGeom prst="parallelogram">
              <a:avLst>
                <a:gd name="adj" fmla="val 78117"/>
              </a:avLst>
            </a:prstGeom>
            <a:solidFill>
              <a:srgbClr val="996633">
                <a:alpha val="5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DD26575-266E-50B2-6ECF-DA0EE3F6CA7A}"/>
                </a:ext>
              </a:extLst>
            </p:cNvPr>
            <p:cNvCxnSpPr>
              <a:cxnSpLocks/>
            </p:cNvCxnSpPr>
            <p:nvPr/>
          </p:nvCxnSpPr>
          <p:spPr>
            <a:xfrm>
              <a:off x="3076074" y="3443041"/>
              <a:ext cx="2053390" cy="257876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A04DD30-69B4-B65F-445A-1A73F88895B8}"/>
                </a:ext>
              </a:extLst>
            </p:cNvPr>
            <p:cNvCxnSpPr>
              <a:cxnSpLocks/>
            </p:cNvCxnSpPr>
            <p:nvPr/>
          </p:nvCxnSpPr>
          <p:spPr>
            <a:xfrm>
              <a:off x="3724275" y="3443041"/>
              <a:ext cx="2053390" cy="257876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052B661-3211-6FE2-5C6C-3324A6490995}"/>
                </a:ext>
              </a:extLst>
            </p:cNvPr>
            <p:cNvCxnSpPr>
              <a:cxnSpLocks/>
            </p:cNvCxnSpPr>
            <p:nvPr/>
          </p:nvCxnSpPr>
          <p:spPr>
            <a:xfrm>
              <a:off x="4372476" y="3443041"/>
              <a:ext cx="2053390" cy="257876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672B8A-B619-3BC8-3929-4727C26B267A}"/>
                </a:ext>
              </a:extLst>
            </p:cNvPr>
            <p:cNvCxnSpPr>
              <a:cxnSpLocks/>
            </p:cNvCxnSpPr>
            <p:nvPr/>
          </p:nvCxnSpPr>
          <p:spPr>
            <a:xfrm>
              <a:off x="5020677" y="3443041"/>
              <a:ext cx="2053390" cy="257876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309C804-B02B-5B14-7AF1-0E01C2DD4EF5}"/>
                </a:ext>
              </a:extLst>
            </p:cNvPr>
            <p:cNvCxnSpPr>
              <a:cxnSpLocks/>
            </p:cNvCxnSpPr>
            <p:nvPr/>
          </p:nvCxnSpPr>
          <p:spPr>
            <a:xfrm>
              <a:off x="5668878" y="3443041"/>
              <a:ext cx="2053390" cy="257876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32EB0E1-501D-758B-56D6-912F5CEDDCC2}"/>
                </a:ext>
              </a:extLst>
            </p:cNvPr>
            <p:cNvCxnSpPr>
              <a:cxnSpLocks/>
            </p:cNvCxnSpPr>
            <p:nvPr/>
          </p:nvCxnSpPr>
          <p:spPr>
            <a:xfrm>
              <a:off x="2827923" y="3890717"/>
              <a:ext cx="3846095" cy="300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9CF0686-4095-828D-54F0-221A63704C75}"/>
                </a:ext>
              </a:extLst>
            </p:cNvPr>
            <p:cNvCxnSpPr>
              <a:cxnSpLocks/>
            </p:cNvCxnSpPr>
            <p:nvPr/>
          </p:nvCxnSpPr>
          <p:spPr>
            <a:xfrm>
              <a:off x="3138235" y="4342904"/>
              <a:ext cx="3846095" cy="300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3E98861-358A-333D-12E3-9181B17DF4D5}"/>
                </a:ext>
              </a:extLst>
            </p:cNvPr>
            <p:cNvCxnSpPr>
              <a:cxnSpLocks/>
            </p:cNvCxnSpPr>
            <p:nvPr/>
          </p:nvCxnSpPr>
          <p:spPr>
            <a:xfrm>
              <a:off x="3505199" y="4792083"/>
              <a:ext cx="3846095" cy="300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B930AD5-0182-E772-C1FB-6EC59443C0B5}"/>
                </a:ext>
              </a:extLst>
            </p:cNvPr>
            <p:cNvCxnSpPr>
              <a:cxnSpLocks/>
            </p:cNvCxnSpPr>
            <p:nvPr/>
          </p:nvCxnSpPr>
          <p:spPr>
            <a:xfrm>
              <a:off x="3791953" y="5179348"/>
              <a:ext cx="3846095" cy="300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47B0D0E-4014-0818-4671-9085C819C209}"/>
                </a:ext>
              </a:extLst>
            </p:cNvPr>
            <p:cNvCxnSpPr>
              <a:cxnSpLocks/>
            </p:cNvCxnSpPr>
            <p:nvPr/>
          </p:nvCxnSpPr>
          <p:spPr>
            <a:xfrm>
              <a:off x="4124324" y="5558847"/>
              <a:ext cx="3846095" cy="300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66198EFF-BD73-7840-3E7D-D780E2D94DCC}"/>
              </a:ext>
            </a:extLst>
          </p:cNvPr>
          <p:cNvSpPr/>
          <p:nvPr/>
        </p:nvSpPr>
        <p:spPr>
          <a:xfrm flipH="1">
            <a:off x="3357073" y="2596762"/>
            <a:ext cx="5875420" cy="2574759"/>
          </a:xfrm>
          <a:prstGeom prst="parallelogram">
            <a:avLst>
              <a:gd name="adj" fmla="val 78117"/>
            </a:avLst>
          </a:prstGeom>
          <a:gradFill>
            <a:gsLst>
              <a:gs pos="0">
                <a:schemeClr val="bg1">
                  <a:alpha val="50000"/>
                </a:schemeClr>
              </a:gs>
              <a:gs pos="38000">
                <a:srgbClr val="FFFF00">
                  <a:alpha val="50000"/>
                </a:srgbClr>
              </a:gs>
              <a:gs pos="69000">
                <a:srgbClr val="FFC000">
                  <a:alpha val="50000"/>
                </a:srgbClr>
              </a:gs>
              <a:gs pos="100000">
                <a:srgbClr val="FF0000">
                  <a:alpha val="50000"/>
                </a:srgbClr>
              </a:gs>
            </a:gsLst>
            <a:lin ang="7800000" scaled="0"/>
          </a:gradFill>
          <a:ln>
            <a:solidFill>
              <a:schemeClr val="tx1"/>
            </a:solidFill>
            <a:prstDash val="lgDash"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A73B712C-2C47-00EA-AEB9-03AFDBC2A094}"/>
              </a:ext>
            </a:extLst>
          </p:cNvPr>
          <p:cNvSpPr/>
          <p:nvPr/>
        </p:nvSpPr>
        <p:spPr>
          <a:xfrm flipH="1">
            <a:off x="3357073" y="2214003"/>
            <a:ext cx="5875420" cy="2574759"/>
          </a:xfrm>
          <a:prstGeom prst="parallelogram">
            <a:avLst>
              <a:gd name="adj" fmla="val 78117"/>
            </a:avLst>
          </a:prstGeom>
          <a:solidFill>
            <a:srgbClr val="0F9ED5">
              <a:alpha val="5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B7783C77-70DB-0DED-0456-B0E6C5CE8441}"/>
              </a:ext>
            </a:extLst>
          </p:cNvPr>
          <p:cNvCxnSpPr>
            <a:cxnSpLocks/>
          </p:cNvCxnSpPr>
          <p:nvPr/>
        </p:nvCxnSpPr>
        <p:spPr>
          <a:xfrm>
            <a:off x="3357073" y="5554280"/>
            <a:ext cx="2049814" cy="2618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6CB8D356-E786-565E-EF4E-E5B66DF5C574}"/>
              </a:ext>
            </a:extLst>
          </p:cNvPr>
          <p:cNvCxnSpPr>
            <a:cxnSpLocks/>
          </p:cNvCxnSpPr>
          <p:nvPr/>
        </p:nvCxnSpPr>
        <p:spPr>
          <a:xfrm>
            <a:off x="5406887" y="8173242"/>
            <a:ext cx="38663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A7BF8254-79CE-214D-5B29-D4BE1C5FFD2A}"/>
              </a:ext>
            </a:extLst>
          </p:cNvPr>
          <p:cNvCxnSpPr>
            <a:cxnSpLocks/>
          </p:cNvCxnSpPr>
          <p:nvPr/>
        </p:nvCxnSpPr>
        <p:spPr>
          <a:xfrm>
            <a:off x="3357073" y="5554280"/>
            <a:ext cx="137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CFF10074-62FC-CEA6-60AD-8F77828218E2}"/>
              </a:ext>
            </a:extLst>
          </p:cNvPr>
          <p:cNvCxnSpPr>
            <a:cxnSpLocks/>
          </p:cNvCxnSpPr>
          <p:nvPr/>
        </p:nvCxnSpPr>
        <p:spPr>
          <a:xfrm>
            <a:off x="3649904" y="5928417"/>
            <a:ext cx="137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55B86093-B847-E0B7-37D9-27C94647F8B2}"/>
              </a:ext>
            </a:extLst>
          </p:cNvPr>
          <p:cNvCxnSpPr>
            <a:cxnSpLocks/>
          </p:cNvCxnSpPr>
          <p:nvPr/>
        </p:nvCxnSpPr>
        <p:spPr>
          <a:xfrm>
            <a:off x="3942735" y="6302554"/>
            <a:ext cx="137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8DEB9BA3-090C-A6C8-66B8-EA9811736F71}"/>
              </a:ext>
            </a:extLst>
          </p:cNvPr>
          <p:cNvCxnSpPr>
            <a:cxnSpLocks/>
          </p:cNvCxnSpPr>
          <p:nvPr/>
        </p:nvCxnSpPr>
        <p:spPr>
          <a:xfrm>
            <a:off x="4235566" y="6676691"/>
            <a:ext cx="137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16A799EB-2E30-804C-715E-8D39C88782DA}"/>
              </a:ext>
            </a:extLst>
          </p:cNvPr>
          <p:cNvCxnSpPr>
            <a:cxnSpLocks/>
          </p:cNvCxnSpPr>
          <p:nvPr/>
        </p:nvCxnSpPr>
        <p:spPr>
          <a:xfrm>
            <a:off x="4528397" y="7050828"/>
            <a:ext cx="137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08DCE497-DDF3-5ECD-568F-26A206F404AE}"/>
              </a:ext>
            </a:extLst>
          </p:cNvPr>
          <p:cNvCxnSpPr>
            <a:cxnSpLocks/>
          </p:cNvCxnSpPr>
          <p:nvPr/>
        </p:nvCxnSpPr>
        <p:spPr>
          <a:xfrm>
            <a:off x="4821228" y="7424965"/>
            <a:ext cx="137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808869F6-6CF8-4C24-3655-4EB76C2221CF}"/>
              </a:ext>
            </a:extLst>
          </p:cNvPr>
          <p:cNvCxnSpPr>
            <a:cxnSpLocks/>
          </p:cNvCxnSpPr>
          <p:nvPr/>
        </p:nvCxnSpPr>
        <p:spPr>
          <a:xfrm>
            <a:off x="5114059" y="7799102"/>
            <a:ext cx="137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F8386083-277F-04D0-0396-EB89D1268DCC}"/>
              </a:ext>
            </a:extLst>
          </p:cNvPr>
          <p:cNvCxnSpPr>
            <a:cxnSpLocks/>
          </p:cNvCxnSpPr>
          <p:nvPr/>
        </p:nvCxnSpPr>
        <p:spPr>
          <a:xfrm flipH="1" flipV="1">
            <a:off x="5986551" y="8088086"/>
            <a:ext cx="64723" cy="85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F05E875A-F6AE-EB54-1A8F-EB19A80F1F88}"/>
              </a:ext>
            </a:extLst>
          </p:cNvPr>
          <p:cNvCxnSpPr>
            <a:cxnSpLocks/>
          </p:cNvCxnSpPr>
          <p:nvPr/>
        </p:nvCxnSpPr>
        <p:spPr>
          <a:xfrm flipH="1" flipV="1">
            <a:off x="6630938" y="8088086"/>
            <a:ext cx="64723" cy="85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314F3C95-978C-31AA-92DC-977D8D1730B5}"/>
              </a:ext>
            </a:extLst>
          </p:cNvPr>
          <p:cNvCxnSpPr>
            <a:cxnSpLocks/>
          </p:cNvCxnSpPr>
          <p:nvPr/>
        </p:nvCxnSpPr>
        <p:spPr>
          <a:xfrm flipH="1" flipV="1">
            <a:off x="7275325" y="8088086"/>
            <a:ext cx="64723" cy="85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F2731266-671B-8E85-61AB-83064A5651A1}"/>
              </a:ext>
            </a:extLst>
          </p:cNvPr>
          <p:cNvCxnSpPr>
            <a:cxnSpLocks/>
          </p:cNvCxnSpPr>
          <p:nvPr/>
        </p:nvCxnSpPr>
        <p:spPr>
          <a:xfrm flipH="1" flipV="1">
            <a:off x="7919712" y="8088086"/>
            <a:ext cx="64723" cy="85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F0A0FBD5-0160-9E87-FDE6-91D95A3E04A1}"/>
              </a:ext>
            </a:extLst>
          </p:cNvPr>
          <p:cNvCxnSpPr>
            <a:cxnSpLocks/>
          </p:cNvCxnSpPr>
          <p:nvPr/>
        </p:nvCxnSpPr>
        <p:spPr>
          <a:xfrm flipH="1" flipV="1">
            <a:off x="8564099" y="8088086"/>
            <a:ext cx="64723" cy="85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CF66BFDB-FE13-B37B-44B3-DC9A5C50B087}"/>
              </a:ext>
            </a:extLst>
          </p:cNvPr>
          <p:cNvCxnSpPr>
            <a:cxnSpLocks/>
          </p:cNvCxnSpPr>
          <p:nvPr/>
        </p:nvCxnSpPr>
        <p:spPr>
          <a:xfrm flipH="1" flipV="1">
            <a:off x="9208486" y="8088086"/>
            <a:ext cx="64723" cy="85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2409365C-8636-5F08-68C7-105A623BB3B6}"/>
              </a:ext>
            </a:extLst>
          </p:cNvPr>
          <p:cNvSpPr txBox="1"/>
          <p:nvPr/>
        </p:nvSpPr>
        <p:spPr>
          <a:xfrm>
            <a:off x="9309463" y="79885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</a:t>
            </a:r>
            <a:endParaRPr lang="en-NL" dirty="0"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1B0CD69F-1ED2-3D25-FACF-E33DB1353715}"/>
              </a:ext>
            </a:extLst>
          </p:cNvPr>
          <p:cNvSpPr txBox="1"/>
          <p:nvPr/>
        </p:nvSpPr>
        <p:spPr>
          <a:xfrm>
            <a:off x="3112787" y="51849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</a:t>
            </a:r>
            <a:endParaRPr lang="en-NL" dirty="0"/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81A5AB6D-4728-70AD-09EC-0C99A19EB2FE}"/>
              </a:ext>
            </a:extLst>
          </p:cNvPr>
          <p:cNvCxnSpPr>
            <a:cxnSpLocks/>
          </p:cNvCxnSpPr>
          <p:nvPr/>
        </p:nvCxnSpPr>
        <p:spPr>
          <a:xfrm flipV="1">
            <a:off x="4718534" y="1077686"/>
            <a:ext cx="0" cy="9071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4" name="Diamond 173">
            <a:extLst>
              <a:ext uri="{FF2B5EF4-FFF2-40B4-BE49-F238E27FC236}">
                <a16:creationId xmlns:a16="http://schemas.microsoft.com/office/drawing/2014/main" id="{ED0633E2-AE5E-F27B-B7FA-F36ACC7E1ED5}"/>
              </a:ext>
            </a:extLst>
          </p:cNvPr>
          <p:cNvSpPr/>
          <p:nvPr/>
        </p:nvSpPr>
        <p:spPr>
          <a:xfrm>
            <a:off x="4578257" y="497114"/>
            <a:ext cx="280554" cy="533400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167ABA8B-3E88-AE28-E18C-CF907315C4D8}"/>
              </a:ext>
            </a:extLst>
          </p:cNvPr>
          <p:cNvSpPr txBox="1"/>
          <p:nvPr/>
        </p:nvSpPr>
        <p:spPr>
          <a:xfrm>
            <a:off x="4858811" y="437358"/>
            <a:ext cx="21773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Agent</a:t>
            </a:r>
          </a:p>
          <a:p>
            <a:r>
              <a:rPr lang="en-GB" sz="1400" dirty="0"/>
              <a:t>Singular position: [X, Y, …]</a:t>
            </a:r>
            <a:endParaRPr lang="en-NL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E678A599-5100-D6C9-5F54-706AD3731D64}"/>
              </a:ext>
            </a:extLst>
          </p:cNvPr>
          <p:cNvSpPr txBox="1"/>
          <p:nvPr/>
        </p:nvSpPr>
        <p:spPr>
          <a:xfrm>
            <a:off x="575270" y="2021114"/>
            <a:ext cx="225491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b="1" dirty="0"/>
              <a:t>Space</a:t>
            </a:r>
          </a:p>
          <a:p>
            <a:pPr algn="r"/>
            <a:r>
              <a:rPr lang="en-GB" sz="1400" dirty="0"/>
              <a:t>Continuous or discrete</a:t>
            </a:r>
          </a:p>
          <a:p>
            <a:pPr algn="r"/>
            <a:r>
              <a:rPr lang="en-GB" sz="1400" dirty="0"/>
              <a:t>One or multiple properties</a:t>
            </a:r>
            <a:endParaRPr lang="en-NL" sz="1400" dirty="0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A3A1D4E2-10CE-9536-B985-3D9D0EF2529A}"/>
              </a:ext>
            </a:extLst>
          </p:cNvPr>
          <p:cNvSpPr txBox="1"/>
          <p:nvPr/>
        </p:nvSpPr>
        <p:spPr>
          <a:xfrm>
            <a:off x="5956699" y="8192848"/>
            <a:ext cx="2932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b="1" dirty="0"/>
              <a:t>Unified coordinate system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555193A6-B6E8-D52F-034F-9203235164BC}"/>
              </a:ext>
            </a:extLst>
          </p:cNvPr>
          <p:cNvSpPr txBox="1"/>
          <p:nvPr/>
        </p:nvSpPr>
        <p:spPr>
          <a:xfrm>
            <a:off x="9345726" y="4499769"/>
            <a:ext cx="290925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Air</a:t>
            </a:r>
          </a:p>
          <a:p>
            <a:r>
              <a:rPr lang="en-GB" sz="1400" dirty="0"/>
              <a:t>Continuous space</a:t>
            </a:r>
          </a:p>
          <a:p>
            <a:r>
              <a:rPr lang="en-GB" sz="1400" dirty="0"/>
              <a:t>Temperature property (continuous) </a:t>
            </a:r>
            <a:endParaRPr lang="en-NL" sz="14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E37A84A-D325-53ED-97CF-5C156F2C8FDD}"/>
              </a:ext>
            </a:extLst>
          </p:cNvPr>
          <p:cNvSpPr txBox="1"/>
          <p:nvPr/>
        </p:nvSpPr>
        <p:spPr>
          <a:xfrm>
            <a:off x="9309463" y="6302554"/>
            <a:ext cx="198708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Soil</a:t>
            </a:r>
          </a:p>
          <a:p>
            <a:r>
              <a:rPr lang="en-GB" sz="1400" dirty="0"/>
              <a:t>Grid space</a:t>
            </a:r>
          </a:p>
          <a:p>
            <a:r>
              <a:rPr lang="en-GB" sz="1400" dirty="0"/>
              <a:t>Moisture property (grid)</a:t>
            </a:r>
          </a:p>
          <a:p>
            <a:r>
              <a:rPr lang="en-GB" sz="1400" dirty="0"/>
              <a:t>Fertility property (grid) </a:t>
            </a:r>
          </a:p>
          <a:p>
            <a:endParaRPr lang="en-NL" sz="1400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D8510226-6951-E4E7-833E-5B23163FC2DF}"/>
              </a:ext>
            </a:extLst>
          </p:cNvPr>
          <p:cNvSpPr txBox="1"/>
          <p:nvPr/>
        </p:nvSpPr>
        <p:spPr>
          <a:xfrm>
            <a:off x="485387" y="6810385"/>
            <a:ext cx="425898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Assumptions</a:t>
            </a:r>
          </a:p>
          <a:p>
            <a:r>
              <a:rPr lang="en-GB" sz="1400" dirty="0"/>
              <a:t>1. An Agent has a singular position</a:t>
            </a:r>
          </a:p>
          <a:p>
            <a:r>
              <a:rPr lang="en-GB" sz="1400" dirty="0"/>
              <a:t>2. </a:t>
            </a:r>
            <a:r>
              <a:rPr lang="en-US" sz="1400" dirty="0"/>
              <a:t>Agents can access multiple spaces and properties</a:t>
            </a:r>
            <a:endParaRPr lang="en-GB" sz="1400" dirty="0"/>
          </a:p>
          <a:p>
            <a:r>
              <a:rPr lang="en-GB" sz="1400" dirty="0"/>
              <a:t>3. All spaces use the same coordinate system</a:t>
            </a:r>
          </a:p>
          <a:p>
            <a:r>
              <a:rPr lang="en-GB" sz="1400" dirty="0"/>
              <a:t>4. In grid spaces, cell [0, 0] spans [[0, 1), [0, 1)]</a:t>
            </a:r>
          </a:p>
          <a:p>
            <a:endParaRPr lang="en-GB" sz="1400" dirty="0"/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D1B680CF-5916-A604-AE71-E7D3F0562E63}"/>
              </a:ext>
            </a:extLst>
          </p:cNvPr>
          <p:cNvSpPr txBox="1"/>
          <p:nvPr/>
        </p:nvSpPr>
        <p:spPr>
          <a:xfrm>
            <a:off x="820289" y="4343259"/>
            <a:ext cx="205928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b="1" dirty="0"/>
              <a:t>Property</a:t>
            </a:r>
          </a:p>
          <a:p>
            <a:pPr algn="r"/>
            <a:r>
              <a:rPr lang="en-GB" sz="1400" dirty="0"/>
              <a:t>Has same “resolution”</a:t>
            </a:r>
            <a:br>
              <a:rPr lang="en-GB" sz="1400" dirty="0"/>
            </a:br>
            <a:r>
              <a:rPr lang="en-GB" sz="1400" dirty="0"/>
              <a:t>as accompanying space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92FF7A77-689B-C281-53F2-2CCD5A30D55D}"/>
              </a:ext>
            </a:extLst>
          </p:cNvPr>
          <p:cNvCxnSpPr/>
          <p:nvPr/>
        </p:nvCxnSpPr>
        <p:spPr>
          <a:xfrm>
            <a:off x="2830183" y="2214003"/>
            <a:ext cx="3642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D1F38BFB-1D4D-F0D2-AF66-B47205D096C4}"/>
              </a:ext>
            </a:extLst>
          </p:cNvPr>
          <p:cNvCxnSpPr/>
          <p:nvPr/>
        </p:nvCxnSpPr>
        <p:spPr>
          <a:xfrm>
            <a:off x="2879571" y="4499769"/>
            <a:ext cx="364269" cy="0"/>
          </a:xfrm>
          <a:prstGeom prst="line">
            <a:avLst/>
          </a:prstGeom>
          <a:ln w="12700">
            <a:prstDash val="lg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392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105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Ewout ter Hoeven</dc:creator>
  <cp:lastModifiedBy>Ewout ter Hoeven</cp:lastModifiedBy>
  <cp:revision>2</cp:revision>
  <dcterms:created xsi:type="dcterms:W3CDTF">2024-12-31T10:27:23Z</dcterms:created>
  <dcterms:modified xsi:type="dcterms:W3CDTF">2024-12-31T11:10:15Z</dcterms:modified>
</cp:coreProperties>
</file>